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5.xml" ContentType="application/vnd.openxmlformats-officedocument.theme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6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7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8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9.xml" ContentType="application/vnd.openxmlformats-officedocument.theme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theme/theme10.xml" ContentType="application/vnd.openxmlformats-officedocument.theme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theme/theme11.xml" ContentType="application/vnd.openxmlformats-officedocument.theme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theme/theme12.xml" ContentType="application/vnd.openxmlformats-officedocument.theme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theme/theme13.xml" ContentType="application/vnd.openxmlformats-officedocument.theme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theme/theme14.xml" ContentType="application/vnd.openxmlformats-officedocument.theme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theme/theme15.xml" ContentType="application/vnd.openxmlformats-officedocument.theme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theme/theme16.xml" ContentType="application/vnd.openxmlformats-officedocument.theme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theme/theme17.xml" ContentType="application/vnd.openxmlformats-officedocument.theme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18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theme/theme19.xml" ContentType="application/vnd.openxmlformats-officedocument.theme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theme/theme20.xml" ContentType="application/vnd.openxmlformats-officedocument.theme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theme/theme21.xml" ContentType="application/vnd.openxmlformats-officedocument.theme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theme/theme22.xml" ContentType="application/vnd.openxmlformats-officedocument.theme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theme/theme23.xml" ContentType="application/vnd.openxmlformats-officedocument.theme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theme/theme24.xml" ContentType="application/vnd.openxmlformats-officedocument.theme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theme/theme25.xml" ContentType="application/vnd.openxmlformats-officedocument.theme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theme/theme26.xml" ContentType="application/vnd.openxmlformats-officedocument.theme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theme/theme27.xml" ContentType="application/vnd.openxmlformats-officedocument.theme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theme/theme28.xml" ContentType="application/vnd.openxmlformats-officedocument.theme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Layouts/slideLayout364.xml" ContentType="application/vnd.openxmlformats-officedocument.presentationml.slideLayout+xml"/>
  <Override PartName="/ppt/theme/theme29.xml" ContentType="application/vnd.openxmlformats-officedocument.theme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theme/theme30.xml" ContentType="application/vnd.openxmlformats-officedocument.theme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theme/theme31.xml" ContentType="application/vnd.openxmlformats-officedocument.theme+xml"/>
  <Override PartName="/ppt/slideLayouts/slideLayout389.xml" ContentType="application/vnd.openxmlformats-officedocument.presentationml.slideLayout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396.xml" ContentType="application/vnd.openxmlformats-officedocument.presentationml.slideLayout+xml"/>
  <Override PartName="/ppt/slideLayouts/slideLayout39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400.xml" ContentType="application/vnd.openxmlformats-officedocument.presentationml.slideLayout+xml"/>
  <Override PartName="/ppt/theme/theme32.xml" ContentType="application/vnd.openxmlformats-officedocument.theme+xml"/>
  <Override PartName="/ppt/slideLayouts/slideLayout401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Layouts/slideLayout403.xml" ContentType="application/vnd.openxmlformats-officedocument.presentationml.slideLayout+xml"/>
  <Override PartName="/ppt/slideLayouts/slideLayout404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Layouts/slideLayout407.xml" ContentType="application/vnd.openxmlformats-officedocument.presentationml.slideLayout+xml"/>
  <Override PartName="/ppt/slideLayouts/slideLayout408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Layouts/slideLayout410.xml" ContentType="application/vnd.openxmlformats-officedocument.presentationml.slideLayout+xml"/>
  <Override PartName="/ppt/slideLayouts/slideLayout411.xml" ContentType="application/vnd.openxmlformats-officedocument.presentationml.slideLayout+xml"/>
  <Override PartName="/ppt/slideLayouts/slideLayout412.xml" ContentType="application/vnd.openxmlformats-officedocument.presentationml.slideLayout+xml"/>
  <Override PartName="/ppt/theme/theme33.xml" ContentType="application/vnd.openxmlformats-officedocument.theme+xml"/>
  <Override PartName="/ppt/slideLayouts/slideLayout413.xml" ContentType="application/vnd.openxmlformats-officedocument.presentationml.slideLayout+xml"/>
  <Override PartName="/ppt/slideLayouts/slideLayout414.xml" ContentType="application/vnd.openxmlformats-officedocument.presentationml.slideLayout+xml"/>
  <Override PartName="/ppt/slideLayouts/slideLayout415.xml" ContentType="application/vnd.openxmlformats-officedocument.presentationml.slideLayout+xml"/>
  <Override PartName="/ppt/slideLayouts/slideLayout416.xml" ContentType="application/vnd.openxmlformats-officedocument.presentationml.slideLayout+xml"/>
  <Override PartName="/ppt/slideLayouts/slideLayout417.xml" ContentType="application/vnd.openxmlformats-officedocument.presentationml.slideLayout+xml"/>
  <Override PartName="/ppt/slideLayouts/slideLayout418.xml" ContentType="application/vnd.openxmlformats-officedocument.presentationml.slideLayout+xml"/>
  <Override PartName="/ppt/slideLayouts/slideLayout419.xml" ContentType="application/vnd.openxmlformats-officedocument.presentationml.slideLayout+xml"/>
  <Override PartName="/ppt/slideLayouts/slideLayout420.xml" ContentType="application/vnd.openxmlformats-officedocument.presentationml.slideLayout+xml"/>
  <Override PartName="/ppt/slideLayouts/slideLayout421.xml" ContentType="application/vnd.openxmlformats-officedocument.presentationml.slideLayout+xml"/>
  <Override PartName="/ppt/slideLayouts/slideLayout422.xml" ContentType="application/vnd.openxmlformats-officedocument.presentationml.slideLayout+xml"/>
  <Override PartName="/ppt/slideLayouts/slideLayout423.xml" ContentType="application/vnd.openxmlformats-officedocument.presentationml.slideLayout+xml"/>
  <Override PartName="/ppt/slideLayouts/slideLayout424.xml" ContentType="application/vnd.openxmlformats-officedocument.presentationml.slideLayout+xml"/>
  <Override PartName="/ppt/theme/theme34.xml" ContentType="application/vnd.openxmlformats-officedocument.theme+xml"/>
  <Override PartName="/ppt/slideLayouts/slideLayout425.xml" ContentType="application/vnd.openxmlformats-officedocument.presentationml.slideLayout+xml"/>
  <Override PartName="/ppt/slideLayouts/slideLayout426.xml" ContentType="application/vnd.openxmlformats-officedocument.presentationml.slideLayout+xml"/>
  <Override PartName="/ppt/slideLayouts/slideLayout427.xml" ContentType="application/vnd.openxmlformats-officedocument.presentationml.slideLayout+xml"/>
  <Override PartName="/ppt/slideLayouts/slideLayout428.xml" ContentType="application/vnd.openxmlformats-officedocument.presentationml.slideLayout+xml"/>
  <Override PartName="/ppt/slideLayouts/slideLayout429.xml" ContentType="application/vnd.openxmlformats-officedocument.presentationml.slideLayout+xml"/>
  <Override PartName="/ppt/slideLayouts/slideLayout430.xml" ContentType="application/vnd.openxmlformats-officedocument.presentationml.slideLayout+xml"/>
  <Override PartName="/ppt/slideLayouts/slideLayout431.xml" ContentType="application/vnd.openxmlformats-officedocument.presentationml.slideLayout+xml"/>
  <Override PartName="/ppt/slideLayouts/slideLayout432.xml" ContentType="application/vnd.openxmlformats-officedocument.presentationml.slideLayout+xml"/>
  <Override PartName="/ppt/slideLayouts/slideLayout433.xml" ContentType="application/vnd.openxmlformats-officedocument.presentationml.slideLayout+xml"/>
  <Override PartName="/ppt/slideLayouts/slideLayout434.xml" ContentType="application/vnd.openxmlformats-officedocument.presentationml.slideLayout+xml"/>
  <Override PartName="/ppt/slideLayouts/slideLayout435.xml" ContentType="application/vnd.openxmlformats-officedocument.presentationml.slideLayout+xml"/>
  <Override PartName="/ppt/slideLayouts/slideLayout436.xml" ContentType="application/vnd.openxmlformats-officedocument.presentationml.slideLayout+xml"/>
  <Override PartName="/ppt/theme/theme35.xml" ContentType="application/vnd.openxmlformats-officedocument.theme+xml"/>
  <Override PartName="/ppt/theme/theme3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  <p:sldMasterId id="2147484172" r:id="rId2"/>
    <p:sldMasterId id="2147484185" r:id="rId3"/>
    <p:sldMasterId id="2147485193" r:id="rId4"/>
    <p:sldMasterId id="2147485586" r:id="rId5"/>
    <p:sldMasterId id="2147485753" r:id="rId6"/>
    <p:sldMasterId id="2147485767" r:id="rId7"/>
    <p:sldMasterId id="2147485781" r:id="rId8"/>
    <p:sldMasterId id="2147485795" r:id="rId9"/>
    <p:sldMasterId id="2147485809" r:id="rId10"/>
    <p:sldMasterId id="2147485837" r:id="rId11"/>
    <p:sldMasterId id="2147485865" r:id="rId12"/>
    <p:sldMasterId id="2147485893" r:id="rId13"/>
    <p:sldMasterId id="2147485907" r:id="rId14"/>
    <p:sldMasterId id="2147485921" r:id="rId15"/>
    <p:sldMasterId id="2147485935" r:id="rId16"/>
    <p:sldMasterId id="2147485949" r:id="rId17"/>
    <p:sldMasterId id="2147485963" r:id="rId18"/>
    <p:sldMasterId id="2147485977" r:id="rId19"/>
    <p:sldMasterId id="2147488132" r:id="rId20"/>
    <p:sldMasterId id="2147488145" r:id="rId21"/>
    <p:sldMasterId id="2147488158" r:id="rId22"/>
    <p:sldMasterId id="2147488171" r:id="rId23"/>
    <p:sldMasterId id="2147488184" r:id="rId24"/>
    <p:sldMasterId id="2147488197" r:id="rId25"/>
    <p:sldMasterId id="2147488584" r:id="rId26"/>
    <p:sldMasterId id="2147488597" r:id="rId27"/>
    <p:sldMasterId id="2147488610" r:id="rId28"/>
    <p:sldMasterId id="2147488623" r:id="rId29"/>
    <p:sldMasterId id="2147488636" r:id="rId30"/>
    <p:sldMasterId id="2147488649" r:id="rId31"/>
    <p:sldMasterId id="2147488662" r:id="rId32"/>
    <p:sldMasterId id="2147488675" r:id="rId33"/>
    <p:sldMasterId id="2147488688" r:id="rId34"/>
    <p:sldMasterId id="2147488701" r:id="rId35"/>
  </p:sldMasterIdLst>
  <p:notesMasterIdLst>
    <p:notesMasterId r:id="rId89"/>
  </p:notesMasterIdLst>
  <p:sldIdLst>
    <p:sldId id="430" r:id="rId36"/>
    <p:sldId id="473" r:id="rId37"/>
    <p:sldId id="433" r:id="rId38"/>
    <p:sldId id="374" r:id="rId39"/>
    <p:sldId id="400" r:id="rId40"/>
    <p:sldId id="402" r:id="rId41"/>
    <p:sldId id="472" r:id="rId42"/>
    <p:sldId id="452" r:id="rId43"/>
    <p:sldId id="451" r:id="rId44"/>
    <p:sldId id="453" r:id="rId45"/>
    <p:sldId id="454" r:id="rId46"/>
    <p:sldId id="455" r:id="rId47"/>
    <p:sldId id="478" r:id="rId48"/>
    <p:sldId id="479" r:id="rId49"/>
    <p:sldId id="492" r:id="rId50"/>
    <p:sldId id="474" r:id="rId51"/>
    <p:sldId id="475" r:id="rId52"/>
    <p:sldId id="421" r:id="rId53"/>
    <p:sldId id="422" r:id="rId54"/>
    <p:sldId id="476" r:id="rId55"/>
    <p:sldId id="477" r:id="rId56"/>
    <p:sldId id="393" r:id="rId57"/>
    <p:sldId id="394" r:id="rId58"/>
    <p:sldId id="372" r:id="rId59"/>
    <p:sldId id="415" r:id="rId60"/>
    <p:sldId id="439" r:id="rId61"/>
    <p:sldId id="445" r:id="rId62"/>
    <p:sldId id="480" r:id="rId63"/>
    <p:sldId id="481" r:id="rId64"/>
    <p:sldId id="482" r:id="rId65"/>
    <p:sldId id="414" r:id="rId66"/>
    <p:sldId id="483" r:id="rId67"/>
    <p:sldId id="417" r:id="rId68"/>
    <p:sldId id="484" r:id="rId69"/>
    <p:sldId id="485" r:id="rId70"/>
    <p:sldId id="486" r:id="rId71"/>
    <p:sldId id="487" r:id="rId72"/>
    <p:sldId id="488" r:id="rId73"/>
    <p:sldId id="489" r:id="rId74"/>
    <p:sldId id="490" r:id="rId75"/>
    <p:sldId id="456" r:id="rId76"/>
    <p:sldId id="458" r:id="rId77"/>
    <p:sldId id="460" r:id="rId78"/>
    <p:sldId id="491" r:id="rId79"/>
    <p:sldId id="462" r:id="rId80"/>
    <p:sldId id="463" r:id="rId81"/>
    <p:sldId id="464" r:id="rId82"/>
    <p:sldId id="465" r:id="rId83"/>
    <p:sldId id="466" r:id="rId84"/>
    <p:sldId id="467" r:id="rId85"/>
    <p:sldId id="468" r:id="rId86"/>
    <p:sldId id="431" r:id="rId87"/>
    <p:sldId id="310" r:id="rId88"/>
  </p:sldIdLst>
  <p:sldSz cx="9144000" cy="6858000" type="screen4x3"/>
  <p:notesSz cx="6858000" cy="9947275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239" autoAdjust="0"/>
    <p:restoredTop sz="92053" autoAdjust="0"/>
  </p:normalViewPr>
  <p:slideViewPr>
    <p:cSldViewPr>
      <p:cViewPr>
        <p:scale>
          <a:sx n="110" d="100"/>
          <a:sy n="110" d="100"/>
        </p:scale>
        <p:origin x="-1560" y="3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9" Type="http://schemas.openxmlformats.org/officeDocument/2006/relationships/slide" Target="slides/slide4.xml"/><Relationship Id="rId21" Type="http://schemas.openxmlformats.org/officeDocument/2006/relationships/slideMaster" Target="slideMasters/slideMaster21.xml"/><Relationship Id="rId34" Type="http://schemas.openxmlformats.org/officeDocument/2006/relationships/slideMaster" Target="slideMasters/slideMaster34.xml"/><Relationship Id="rId42" Type="http://schemas.openxmlformats.org/officeDocument/2006/relationships/slide" Target="slides/slide7.xml"/><Relationship Id="rId47" Type="http://schemas.openxmlformats.org/officeDocument/2006/relationships/slide" Target="slides/slide12.xml"/><Relationship Id="rId50" Type="http://schemas.openxmlformats.org/officeDocument/2006/relationships/slide" Target="slides/slide15.xml"/><Relationship Id="rId55" Type="http://schemas.openxmlformats.org/officeDocument/2006/relationships/slide" Target="slides/slide20.xml"/><Relationship Id="rId63" Type="http://schemas.openxmlformats.org/officeDocument/2006/relationships/slide" Target="slides/slide28.xml"/><Relationship Id="rId68" Type="http://schemas.openxmlformats.org/officeDocument/2006/relationships/slide" Target="slides/slide33.xml"/><Relationship Id="rId76" Type="http://schemas.openxmlformats.org/officeDocument/2006/relationships/slide" Target="slides/slide41.xml"/><Relationship Id="rId84" Type="http://schemas.openxmlformats.org/officeDocument/2006/relationships/slide" Target="slides/slide49.xml"/><Relationship Id="rId89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36.xml"/><Relationship Id="rId9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" Target="slides/slide2.xml"/><Relationship Id="rId40" Type="http://schemas.openxmlformats.org/officeDocument/2006/relationships/slide" Target="slides/slide5.xml"/><Relationship Id="rId45" Type="http://schemas.openxmlformats.org/officeDocument/2006/relationships/slide" Target="slides/slide10.xml"/><Relationship Id="rId53" Type="http://schemas.openxmlformats.org/officeDocument/2006/relationships/slide" Target="slides/slide18.xml"/><Relationship Id="rId58" Type="http://schemas.openxmlformats.org/officeDocument/2006/relationships/slide" Target="slides/slide23.xml"/><Relationship Id="rId66" Type="http://schemas.openxmlformats.org/officeDocument/2006/relationships/slide" Target="slides/slide31.xml"/><Relationship Id="rId74" Type="http://schemas.openxmlformats.org/officeDocument/2006/relationships/slide" Target="slides/slide39.xml"/><Relationship Id="rId79" Type="http://schemas.openxmlformats.org/officeDocument/2006/relationships/slide" Target="slides/slide44.xml"/><Relationship Id="rId87" Type="http://schemas.openxmlformats.org/officeDocument/2006/relationships/slide" Target="slides/slide52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26.xml"/><Relationship Id="rId82" Type="http://schemas.openxmlformats.org/officeDocument/2006/relationships/slide" Target="slides/slide47.xml"/><Relationship Id="rId90" Type="http://schemas.openxmlformats.org/officeDocument/2006/relationships/presProps" Target="presProps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" Target="slides/slide8.xml"/><Relationship Id="rId48" Type="http://schemas.openxmlformats.org/officeDocument/2006/relationships/slide" Target="slides/slide13.xml"/><Relationship Id="rId56" Type="http://schemas.openxmlformats.org/officeDocument/2006/relationships/slide" Target="slides/slide21.xml"/><Relationship Id="rId64" Type="http://schemas.openxmlformats.org/officeDocument/2006/relationships/slide" Target="slides/slide29.xml"/><Relationship Id="rId69" Type="http://schemas.openxmlformats.org/officeDocument/2006/relationships/slide" Target="slides/slide34.xml"/><Relationship Id="rId77" Type="http://schemas.openxmlformats.org/officeDocument/2006/relationships/slide" Target="slides/slide42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16.xml"/><Relationship Id="rId72" Type="http://schemas.openxmlformats.org/officeDocument/2006/relationships/slide" Target="slides/slide37.xml"/><Relationship Id="rId80" Type="http://schemas.openxmlformats.org/officeDocument/2006/relationships/slide" Target="slides/slide45.xml"/><Relationship Id="rId85" Type="http://schemas.openxmlformats.org/officeDocument/2006/relationships/slide" Target="slides/slide50.xml"/><Relationship Id="rId9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" Target="slides/slide3.xml"/><Relationship Id="rId46" Type="http://schemas.openxmlformats.org/officeDocument/2006/relationships/slide" Target="slides/slide11.xml"/><Relationship Id="rId59" Type="http://schemas.openxmlformats.org/officeDocument/2006/relationships/slide" Target="slides/slide24.xml"/><Relationship Id="rId67" Type="http://schemas.openxmlformats.org/officeDocument/2006/relationships/slide" Target="slides/slide32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6.xml"/><Relationship Id="rId54" Type="http://schemas.openxmlformats.org/officeDocument/2006/relationships/slide" Target="slides/slide19.xml"/><Relationship Id="rId62" Type="http://schemas.openxmlformats.org/officeDocument/2006/relationships/slide" Target="slides/slide27.xml"/><Relationship Id="rId70" Type="http://schemas.openxmlformats.org/officeDocument/2006/relationships/slide" Target="slides/slide35.xml"/><Relationship Id="rId75" Type="http://schemas.openxmlformats.org/officeDocument/2006/relationships/slide" Target="slides/slide40.xml"/><Relationship Id="rId83" Type="http://schemas.openxmlformats.org/officeDocument/2006/relationships/slide" Target="slides/slide48.xml"/><Relationship Id="rId88" Type="http://schemas.openxmlformats.org/officeDocument/2006/relationships/slide" Target="slides/slide53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" Target="slides/slide1.xml"/><Relationship Id="rId49" Type="http://schemas.openxmlformats.org/officeDocument/2006/relationships/slide" Target="slides/slide14.xml"/><Relationship Id="rId57" Type="http://schemas.openxmlformats.org/officeDocument/2006/relationships/slide" Target="slides/slide22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" Target="slides/slide9.xml"/><Relationship Id="rId52" Type="http://schemas.openxmlformats.org/officeDocument/2006/relationships/slide" Target="slides/slide17.xml"/><Relationship Id="rId60" Type="http://schemas.openxmlformats.org/officeDocument/2006/relationships/slide" Target="slides/slide25.xml"/><Relationship Id="rId65" Type="http://schemas.openxmlformats.org/officeDocument/2006/relationships/slide" Target="slides/slide30.xml"/><Relationship Id="rId73" Type="http://schemas.openxmlformats.org/officeDocument/2006/relationships/slide" Target="slides/slide38.xml"/><Relationship Id="rId78" Type="http://schemas.openxmlformats.org/officeDocument/2006/relationships/slide" Target="slides/slide43.xml"/><Relationship Id="rId81" Type="http://schemas.openxmlformats.org/officeDocument/2006/relationships/slide" Target="slides/slide46.xml"/><Relationship Id="rId86" Type="http://schemas.openxmlformats.org/officeDocument/2006/relationships/slide" Target="slides/slide5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96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746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942975" y="746125"/>
            <a:ext cx="4972050" cy="3730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96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724400"/>
            <a:ext cx="5486400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996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8800"/>
            <a:ext cx="29718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96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9448800"/>
            <a:ext cx="29718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99ACF5B-FA69-43CC-81A1-8ABBCEBD18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3983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148484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0DD32EE-FF16-4425-9A29-745FDF9FB118}" type="slidenum">
              <a:rPr lang="ru-RU" altLang="ru-RU" smtClean="0">
                <a:solidFill>
                  <a:srgbClr val="000000"/>
                </a:solidFill>
              </a:rPr>
              <a:pPr algn="r" eaLnBrk="1" hangingPunct="1">
                <a:spcBef>
                  <a:spcPct val="0"/>
                </a:spcBef>
              </a:pPr>
              <a:t>2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2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3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5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6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7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8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9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4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4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4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23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623 w 6027"/>
                <a:gd name="T7" fmla="*/ 0 h 2296"/>
                <a:gd name="T8" fmla="*/ 623 w 6027"/>
                <a:gd name="T9" fmla="*/ 1 h 2296"/>
                <a:gd name="T10" fmla="*/ 623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4891 h 353"/>
                  <a:gd name="T4" fmla="*/ 24 w 186"/>
                  <a:gd name="T5" fmla="*/ 8393 h 353"/>
                  <a:gd name="T6" fmla="*/ 18 w 186"/>
                  <a:gd name="T7" fmla="*/ 18167 h 353"/>
                  <a:gd name="T8" fmla="*/ 42 w 186"/>
                  <a:gd name="T9" fmla="*/ 31540 h 353"/>
                  <a:gd name="T10" fmla="*/ 48 w 186"/>
                  <a:gd name="T11" fmla="*/ 44656 h 353"/>
                  <a:gd name="T12" fmla="*/ 0 w 186"/>
                  <a:gd name="T13" fmla="*/ 97586 h 353"/>
                  <a:gd name="T14" fmla="*/ 54 w 186"/>
                  <a:gd name="T15" fmla="*/ 64541 h 353"/>
                  <a:gd name="T16" fmla="*/ 84 w 186"/>
                  <a:gd name="T17" fmla="*/ 59573 h 353"/>
                  <a:gd name="T18" fmla="*/ 126 w 186"/>
                  <a:gd name="T19" fmla="*/ 34948 h 353"/>
                  <a:gd name="T20" fmla="*/ 144 w 186"/>
                  <a:gd name="T21" fmla="*/ 33063 h 353"/>
                  <a:gd name="T22" fmla="*/ 144 w 186"/>
                  <a:gd name="T23" fmla="*/ 24943 h 353"/>
                  <a:gd name="T24" fmla="*/ 186 w 186"/>
                  <a:gd name="T25" fmla="*/ 18167 h 353"/>
                  <a:gd name="T26" fmla="*/ 162 w 186"/>
                  <a:gd name="T27" fmla="*/ 16476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1868 h 66"/>
                  <a:gd name="T8" fmla="*/ 6 w 155"/>
                  <a:gd name="T9" fmla="*/ 5383 h 66"/>
                  <a:gd name="T10" fmla="*/ 0 w 155"/>
                  <a:gd name="T11" fmla="*/ 7372 h 66"/>
                  <a:gd name="T12" fmla="*/ 78 w 155"/>
                  <a:gd name="T13" fmla="*/ 18068 h 66"/>
                  <a:gd name="T14" fmla="*/ 96 w 155"/>
                  <a:gd name="T15" fmla="*/ 12719 h 66"/>
                  <a:gd name="T16" fmla="*/ 155 w 155"/>
                  <a:gd name="T17" fmla="*/ 20101 h 66"/>
                  <a:gd name="T18" fmla="*/ 126 w 155"/>
                  <a:gd name="T19" fmla="*/ 7372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13214 h 72"/>
                  <a:gd name="T2" fmla="*/ 0 w 42"/>
                  <a:gd name="T3" fmla="*/ 6854 h 72"/>
                  <a:gd name="T4" fmla="*/ 12 w 42"/>
                  <a:gd name="T5" fmla="*/ 2373 h 72"/>
                  <a:gd name="T6" fmla="*/ 0 w 42"/>
                  <a:gd name="T7" fmla="*/ 2373 h 72"/>
                  <a:gd name="T8" fmla="*/ 12 w 42"/>
                  <a:gd name="T9" fmla="*/ 2373 h 72"/>
                  <a:gd name="T10" fmla="*/ 24 w 42"/>
                  <a:gd name="T11" fmla="*/ 2373 h 72"/>
                  <a:gd name="T12" fmla="*/ 36 w 42"/>
                  <a:gd name="T13" fmla="*/ 2373 h 72"/>
                  <a:gd name="T14" fmla="*/ 42 w 42"/>
                  <a:gd name="T15" fmla="*/ 0 h 72"/>
                  <a:gd name="T16" fmla="*/ 30 w 42"/>
                  <a:gd name="T17" fmla="*/ 6854 h 72"/>
                  <a:gd name="T18" fmla="*/ 42 w 42"/>
                  <a:gd name="T19" fmla="*/ 17618 h 72"/>
                  <a:gd name="T20" fmla="*/ 12 w 42"/>
                  <a:gd name="T21" fmla="*/ 25821 h 72"/>
                  <a:gd name="T22" fmla="*/ 6 w 42"/>
                  <a:gd name="T23" fmla="*/ 13214 h 72"/>
                  <a:gd name="T24" fmla="*/ 6 w 42"/>
                  <a:gd name="T25" fmla="*/ 13214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12 h 287"/>
                <a:gd name="T4" fmla="*/ 66 w 365"/>
                <a:gd name="T5" fmla="*/ 222 h 287"/>
                <a:gd name="T6" fmla="*/ 143 w 365"/>
                <a:gd name="T7" fmla="*/ 364 h 287"/>
                <a:gd name="T8" fmla="*/ 191 w 365"/>
                <a:gd name="T9" fmla="*/ 334 h 287"/>
                <a:gd name="T10" fmla="*/ 341 w 365"/>
                <a:gd name="T11" fmla="*/ 572 h 287"/>
                <a:gd name="T12" fmla="*/ 305 w 365"/>
                <a:gd name="T13" fmla="*/ 349 h 287"/>
                <a:gd name="T14" fmla="*/ 365 w 365"/>
                <a:gd name="T15" fmla="*/ 260 h 287"/>
                <a:gd name="T16" fmla="*/ 359 w 365"/>
                <a:gd name="T17" fmla="*/ 249 h 287"/>
                <a:gd name="T18" fmla="*/ 335 w 365"/>
                <a:gd name="T19" fmla="*/ 231 h 287"/>
                <a:gd name="T20" fmla="*/ 299 w 365"/>
                <a:gd name="T21" fmla="*/ 172 h 287"/>
                <a:gd name="T22" fmla="*/ 257 w 365"/>
                <a:gd name="T23" fmla="*/ 136 h 287"/>
                <a:gd name="T24" fmla="*/ 215 w 365"/>
                <a:gd name="T25" fmla="*/ 104 h 287"/>
                <a:gd name="T26" fmla="*/ 173 w 365"/>
                <a:gd name="T27" fmla="*/ 86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80 h 60"/>
                <a:gd name="T16" fmla="*/ 65 w 71"/>
                <a:gd name="T17" fmla="*/ 94 h 60"/>
                <a:gd name="T18" fmla="*/ 71 w 71"/>
                <a:gd name="T19" fmla="*/ 118 h 60"/>
                <a:gd name="T20" fmla="*/ 71 w 71"/>
                <a:gd name="T21" fmla="*/ 130 h 60"/>
                <a:gd name="T22" fmla="*/ 59 w 71"/>
                <a:gd name="T23" fmla="*/ 118 h 60"/>
                <a:gd name="T24" fmla="*/ 47 w 71"/>
                <a:gd name="T25" fmla="*/ 94 h 60"/>
                <a:gd name="T26" fmla="*/ 23 w 71"/>
                <a:gd name="T27" fmla="*/ 80 h 60"/>
                <a:gd name="T28" fmla="*/ 23 w 71"/>
                <a:gd name="T29" fmla="*/ 86 h 60"/>
                <a:gd name="T30" fmla="*/ 18 w 71"/>
                <a:gd name="T31" fmla="*/ 94 h 60"/>
                <a:gd name="T32" fmla="*/ 12 w 71"/>
                <a:gd name="T33" fmla="*/ 106 h 60"/>
                <a:gd name="T34" fmla="*/ 6 w 71"/>
                <a:gd name="T35" fmla="*/ 106 h 60"/>
                <a:gd name="T36" fmla="*/ 6 w 71"/>
                <a:gd name="T37" fmla="*/ 106 h 60"/>
                <a:gd name="T38" fmla="*/ 6 w 71"/>
                <a:gd name="T39" fmla="*/ 86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04 h 162"/>
                <a:gd name="T10" fmla="*/ 96 w 161"/>
                <a:gd name="T11" fmla="*/ 110 h 162"/>
                <a:gd name="T12" fmla="*/ 102 w 161"/>
                <a:gd name="T13" fmla="*/ 122 h 162"/>
                <a:gd name="T14" fmla="*/ 108 w 161"/>
                <a:gd name="T15" fmla="*/ 146 h 162"/>
                <a:gd name="T16" fmla="*/ 120 w 161"/>
                <a:gd name="T17" fmla="*/ 170 h 162"/>
                <a:gd name="T18" fmla="*/ 143 w 161"/>
                <a:gd name="T19" fmla="*/ 207 h 162"/>
                <a:gd name="T20" fmla="*/ 155 w 161"/>
                <a:gd name="T21" fmla="*/ 255 h 162"/>
                <a:gd name="T22" fmla="*/ 161 w 161"/>
                <a:gd name="T23" fmla="*/ 282 h 162"/>
                <a:gd name="T24" fmla="*/ 161 w 161"/>
                <a:gd name="T25" fmla="*/ 293 h 162"/>
                <a:gd name="T26" fmla="*/ 96 w 161"/>
                <a:gd name="T27" fmla="*/ 182 h 162"/>
                <a:gd name="T28" fmla="*/ 30 w 161"/>
                <a:gd name="T29" fmla="*/ 104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80 h 60"/>
                <a:gd name="T4" fmla="*/ 41 w 59"/>
                <a:gd name="T5" fmla="*/ 86 h 60"/>
                <a:gd name="T6" fmla="*/ 47 w 59"/>
                <a:gd name="T7" fmla="*/ 94 h 60"/>
                <a:gd name="T8" fmla="*/ 53 w 59"/>
                <a:gd name="T9" fmla="*/ 118 h 60"/>
                <a:gd name="T10" fmla="*/ 53 w 59"/>
                <a:gd name="T11" fmla="*/ 130 h 60"/>
                <a:gd name="T12" fmla="*/ 47 w 59"/>
                <a:gd name="T13" fmla="*/ 118 h 60"/>
                <a:gd name="T14" fmla="*/ 35 w 59"/>
                <a:gd name="T15" fmla="*/ 106 h 60"/>
                <a:gd name="T16" fmla="*/ 23 w 59"/>
                <a:gd name="T17" fmla="*/ 86 h 60"/>
                <a:gd name="T18" fmla="*/ 17 w 59"/>
                <a:gd name="T19" fmla="*/ 80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86 h 204"/>
                <a:gd name="T2" fmla="*/ 245 w 245"/>
                <a:gd name="T3" fmla="*/ 92 h 204"/>
                <a:gd name="T4" fmla="*/ 209 w 245"/>
                <a:gd name="T5" fmla="*/ 166 h 204"/>
                <a:gd name="T6" fmla="*/ 143 w 245"/>
                <a:gd name="T7" fmla="*/ 271 h 204"/>
                <a:gd name="T8" fmla="*/ 167 w 245"/>
                <a:gd name="T9" fmla="*/ 322 h 204"/>
                <a:gd name="T10" fmla="*/ 179 w 245"/>
                <a:gd name="T11" fmla="*/ 420 h 204"/>
                <a:gd name="T12" fmla="*/ 77 w 245"/>
                <a:gd name="T13" fmla="*/ 271 h 204"/>
                <a:gd name="T14" fmla="*/ 47 w 245"/>
                <a:gd name="T15" fmla="*/ 166 h 204"/>
                <a:gd name="T16" fmla="*/ 89 w 245"/>
                <a:gd name="T17" fmla="*/ 130 h 204"/>
                <a:gd name="T18" fmla="*/ 59 w 245"/>
                <a:gd name="T19" fmla="*/ 86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86 h 204"/>
                <a:gd name="T50" fmla="*/ 233 w 245"/>
                <a:gd name="T51" fmla="*/ 86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560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9560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EC35C2-8212-4448-8DCA-8B7C1DFF80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51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991E3A-B907-45E3-B652-6FA7F7B5B3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71783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3D087D-308A-4C98-9768-8F5C728C13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01648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 descr="bgk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428596" y="1071546"/>
            <a:ext cx="3286148" cy="2500330"/>
          </a:xfrm>
        </p:spPr>
        <p:txBody>
          <a:bodyPr rtlCol="0">
            <a:normAutofit/>
          </a:bodyPr>
          <a:lstStyle/>
          <a:p>
            <a:pPr lvl="0"/>
            <a:r>
              <a:rPr lang="ru-RU" altLang="zh-CN" noProof="0" smtClean="0"/>
              <a:t>Вставка рисунка</a:t>
            </a:r>
            <a:endParaRPr lang="zh-CN" altLang="en-US" noProof="0"/>
          </a:p>
        </p:txBody>
      </p:sp>
      <p:sp>
        <p:nvSpPr>
          <p:cNvPr id="6" name="图片占位符 4"/>
          <p:cNvSpPr>
            <a:spLocks noGrp="1"/>
          </p:cNvSpPr>
          <p:nvPr>
            <p:ph type="pic" sz="quarter" idx="11"/>
          </p:nvPr>
        </p:nvSpPr>
        <p:spPr>
          <a:xfrm>
            <a:off x="428566" y="3786190"/>
            <a:ext cx="3286148" cy="2500330"/>
          </a:xfrm>
        </p:spPr>
        <p:txBody>
          <a:bodyPr rtlCol="0">
            <a:normAutofit/>
          </a:bodyPr>
          <a:lstStyle/>
          <a:p>
            <a:pPr lvl="0"/>
            <a:r>
              <a:rPr lang="ru-RU" altLang="zh-CN" noProof="0" smtClean="0"/>
              <a:t>Вставка рисунка</a:t>
            </a:r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412947925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52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652 w 6027"/>
                <a:gd name="T7" fmla="*/ 0 h 2296"/>
                <a:gd name="T8" fmla="*/ 652 w 6027"/>
                <a:gd name="T9" fmla="*/ 1 h 2296"/>
                <a:gd name="T10" fmla="*/ 652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4371 h 353"/>
                  <a:gd name="T4" fmla="*/ 24 w 186"/>
                  <a:gd name="T5" fmla="*/ 7501 h 353"/>
                  <a:gd name="T6" fmla="*/ 18 w 186"/>
                  <a:gd name="T7" fmla="*/ 16235 h 353"/>
                  <a:gd name="T8" fmla="*/ 42 w 186"/>
                  <a:gd name="T9" fmla="*/ 28186 h 353"/>
                  <a:gd name="T10" fmla="*/ 48 w 186"/>
                  <a:gd name="T11" fmla="*/ 39908 h 353"/>
                  <a:gd name="T12" fmla="*/ 0 w 186"/>
                  <a:gd name="T13" fmla="*/ 87210 h 353"/>
                  <a:gd name="T14" fmla="*/ 54 w 186"/>
                  <a:gd name="T15" fmla="*/ 57678 h 353"/>
                  <a:gd name="T16" fmla="*/ 84 w 186"/>
                  <a:gd name="T17" fmla="*/ 53239 h 353"/>
                  <a:gd name="T18" fmla="*/ 126 w 186"/>
                  <a:gd name="T19" fmla="*/ 31232 h 353"/>
                  <a:gd name="T20" fmla="*/ 144 w 186"/>
                  <a:gd name="T21" fmla="*/ 29547 h 353"/>
                  <a:gd name="T22" fmla="*/ 144 w 186"/>
                  <a:gd name="T23" fmla="*/ 22291 h 353"/>
                  <a:gd name="T24" fmla="*/ 186 w 186"/>
                  <a:gd name="T25" fmla="*/ 16235 h 353"/>
                  <a:gd name="T26" fmla="*/ 162 w 186"/>
                  <a:gd name="T27" fmla="*/ 14724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1666 h 66"/>
                  <a:gd name="T8" fmla="*/ 6 w 155"/>
                  <a:gd name="T9" fmla="*/ 4801 h 66"/>
                  <a:gd name="T10" fmla="*/ 0 w 155"/>
                  <a:gd name="T11" fmla="*/ 6575 h 66"/>
                  <a:gd name="T12" fmla="*/ 78 w 155"/>
                  <a:gd name="T13" fmla="*/ 16115 h 66"/>
                  <a:gd name="T14" fmla="*/ 96 w 155"/>
                  <a:gd name="T15" fmla="*/ 11344 h 66"/>
                  <a:gd name="T16" fmla="*/ 155 w 155"/>
                  <a:gd name="T17" fmla="*/ 17928 h 66"/>
                  <a:gd name="T18" fmla="*/ 126 w 155"/>
                  <a:gd name="T19" fmla="*/ 6575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11746 h 72"/>
                  <a:gd name="T2" fmla="*/ 0 w 42"/>
                  <a:gd name="T3" fmla="*/ 6092 h 72"/>
                  <a:gd name="T4" fmla="*/ 12 w 42"/>
                  <a:gd name="T5" fmla="*/ 2109 h 72"/>
                  <a:gd name="T6" fmla="*/ 0 w 42"/>
                  <a:gd name="T7" fmla="*/ 2109 h 72"/>
                  <a:gd name="T8" fmla="*/ 12 w 42"/>
                  <a:gd name="T9" fmla="*/ 2109 h 72"/>
                  <a:gd name="T10" fmla="*/ 24 w 42"/>
                  <a:gd name="T11" fmla="*/ 2109 h 72"/>
                  <a:gd name="T12" fmla="*/ 36 w 42"/>
                  <a:gd name="T13" fmla="*/ 2109 h 72"/>
                  <a:gd name="T14" fmla="*/ 42 w 42"/>
                  <a:gd name="T15" fmla="*/ 0 h 72"/>
                  <a:gd name="T16" fmla="*/ 30 w 42"/>
                  <a:gd name="T17" fmla="*/ 6092 h 72"/>
                  <a:gd name="T18" fmla="*/ 42 w 42"/>
                  <a:gd name="T19" fmla="*/ 15660 h 72"/>
                  <a:gd name="T20" fmla="*/ 12 w 42"/>
                  <a:gd name="T21" fmla="*/ 22952 h 72"/>
                  <a:gd name="T22" fmla="*/ 6 w 42"/>
                  <a:gd name="T23" fmla="*/ 11746 h 72"/>
                  <a:gd name="T24" fmla="*/ 6 w 42"/>
                  <a:gd name="T25" fmla="*/ 11746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10 h 287"/>
                <a:gd name="T4" fmla="*/ 66 w 365"/>
                <a:gd name="T5" fmla="*/ 219 h 287"/>
                <a:gd name="T6" fmla="*/ 143 w 365"/>
                <a:gd name="T7" fmla="*/ 359 h 287"/>
                <a:gd name="T8" fmla="*/ 191 w 365"/>
                <a:gd name="T9" fmla="*/ 329 h 287"/>
                <a:gd name="T10" fmla="*/ 341 w 365"/>
                <a:gd name="T11" fmla="*/ 564 h 287"/>
                <a:gd name="T12" fmla="*/ 305 w 365"/>
                <a:gd name="T13" fmla="*/ 344 h 287"/>
                <a:gd name="T14" fmla="*/ 365 w 365"/>
                <a:gd name="T15" fmla="*/ 256 h 287"/>
                <a:gd name="T16" fmla="*/ 359 w 365"/>
                <a:gd name="T17" fmla="*/ 246 h 287"/>
                <a:gd name="T18" fmla="*/ 335 w 365"/>
                <a:gd name="T19" fmla="*/ 228 h 287"/>
                <a:gd name="T20" fmla="*/ 299 w 365"/>
                <a:gd name="T21" fmla="*/ 170 h 287"/>
                <a:gd name="T22" fmla="*/ 257 w 365"/>
                <a:gd name="T23" fmla="*/ 134 h 287"/>
                <a:gd name="T24" fmla="*/ 215 w 365"/>
                <a:gd name="T25" fmla="*/ 103 h 287"/>
                <a:gd name="T26" fmla="*/ 173 w 365"/>
                <a:gd name="T27" fmla="*/ 85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79 h 60"/>
                <a:gd name="T16" fmla="*/ 65 w 71"/>
                <a:gd name="T17" fmla="*/ 92 h 60"/>
                <a:gd name="T18" fmla="*/ 71 w 71"/>
                <a:gd name="T19" fmla="*/ 116 h 60"/>
                <a:gd name="T20" fmla="*/ 71 w 71"/>
                <a:gd name="T21" fmla="*/ 128 h 60"/>
                <a:gd name="T22" fmla="*/ 59 w 71"/>
                <a:gd name="T23" fmla="*/ 116 h 60"/>
                <a:gd name="T24" fmla="*/ 47 w 71"/>
                <a:gd name="T25" fmla="*/ 92 h 60"/>
                <a:gd name="T26" fmla="*/ 23 w 71"/>
                <a:gd name="T27" fmla="*/ 79 h 60"/>
                <a:gd name="T28" fmla="*/ 23 w 71"/>
                <a:gd name="T29" fmla="*/ 85 h 60"/>
                <a:gd name="T30" fmla="*/ 18 w 71"/>
                <a:gd name="T31" fmla="*/ 92 h 60"/>
                <a:gd name="T32" fmla="*/ 12 w 71"/>
                <a:gd name="T33" fmla="*/ 104 h 60"/>
                <a:gd name="T34" fmla="*/ 6 w 71"/>
                <a:gd name="T35" fmla="*/ 104 h 60"/>
                <a:gd name="T36" fmla="*/ 6 w 71"/>
                <a:gd name="T37" fmla="*/ 104 h 60"/>
                <a:gd name="T38" fmla="*/ 6 w 71"/>
                <a:gd name="T39" fmla="*/ 85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03 h 162"/>
                <a:gd name="T10" fmla="*/ 96 w 161"/>
                <a:gd name="T11" fmla="*/ 109 h 162"/>
                <a:gd name="T12" fmla="*/ 102 w 161"/>
                <a:gd name="T13" fmla="*/ 121 h 162"/>
                <a:gd name="T14" fmla="*/ 108 w 161"/>
                <a:gd name="T15" fmla="*/ 144 h 162"/>
                <a:gd name="T16" fmla="*/ 120 w 161"/>
                <a:gd name="T17" fmla="*/ 168 h 162"/>
                <a:gd name="T18" fmla="*/ 143 w 161"/>
                <a:gd name="T19" fmla="*/ 204 h 162"/>
                <a:gd name="T20" fmla="*/ 155 w 161"/>
                <a:gd name="T21" fmla="*/ 252 h 162"/>
                <a:gd name="T22" fmla="*/ 161 w 161"/>
                <a:gd name="T23" fmla="*/ 279 h 162"/>
                <a:gd name="T24" fmla="*/ 161 w 161"/>
                <a:gd name="T25" fmla="*/ 289 h 162"/>
                <a:gd name="T26" fmla="*/ 96 w 161"/>
                <a:gd name="T27" fmla="*/ 180 h 162"/>
                <a:gd name="T28" fmla="*/ 30 w 161"/>
                <a:gd name="T29" fmla="*/ 103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79 h 60"/>
                <a:gd name="T4" fmla="*/ 41 w 59"/>
                <a:gd name="T5" fmla="*/ 85 h 60"/>
                <a:gd name="T6" fmla="*/ 47 w 59"/>
                <a:gd name="T7" fmla="*/ 92 h 60"/>
                <a:gd name="T8" fmla="*/ 53 w 59"/>
                <a:gd name="T9" fmla="*/ 116 h 60"/>
                <a:gd name="T10" fmla="*/ 53 w 59"/>
                <a:gd name="T11" fmla="*/ 128 h 60"/>
                <a:gd name="T12" fmla="*/ 47 w 59"/>
                <a:gd name="T13" fmla="*/ 116 h 60"/>
                <a:gd name="T14" fmla="*/ 35 w 59"/>
                <a:gd name="T15" fmla="*/ 104 h 60"/>
                <a:gd name="T16" fmla="*/ 23 w 59"/>
                <a:gd name="T17" fmla="*/ 85 h 60"/>
                <a:gd name="T18" fmla="*/ 17 w 59"/>
                <a:gd name="T19" fmla="*/ 79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85 h 204"/>
                <a:gd name="T2" fmla="*/ 245 w 245"/>
                <a:gd name="T3" fmla="*/ 91 h 204"/>
                <a:gd name="T4" fmla="*/ 209 w 245"/>
                <a:gd name="T5" fmla="*/ 164 h 204"/>
                <a:gd name="T6" fmla="*/ 143 w 245"/>
                <a:gd name="T7" fmla="*/ 267 h 204"/>
                <a:gd name="T8" fmla="*/ 167 w 245"/>
                <a:gd name="T9" fmla="*/ 317 h 204"/>
                <a:gd name="T10" fmla="*/ 179 w 245"/>
                <a:gd name="T11" fmla="*/ 414 h 204"/>
                <a:gd name="T12" fmla="*/ 77 w 245"/>
                <a:gd name="T13" fmla="*/ 267 h 204"/>
                <a:gd name="T14" fmla="*/ 47 w 245"/>
                <a:gd name="T15" fmla="*/ 164 h 204"/>
                <a:gd name="T16" fmla="*/ 89 w 245"/>
                <a:gd name="T17" fmla="*/ 128 h 204"/>
                <a:gd name="T18" fmla="*/ 59 w 245"/>
                <a:gd name="T19" fmla="*/ 85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85 h 204"/>
                <a:gd name="T50" fmla="*/ 233 w 245"/>
                <a:gd name="T51" fmla="*/ 85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560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9560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7629B-0C16-4CB7-AF83-9B8A61C571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88062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413B46-6B8C-4FD3-A46E-00C7BFAB09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7231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AA0F2C-3F31-4BC9-B547-6E9C1462D7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032237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EA671E-65DA-4AD4-9861-98F8DF31F2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1630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9EB2EF-B4EC-4473-9EA9-C603E009CD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55848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0EDC28-1AD0-4C38-893F-756D962286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198897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1F46A9-2A29-44EC-A139-F510435F37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179312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67408-B929-444F-8E7A-5078D527A5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5230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B7ADC9-FF38-4D75-A40A-1EA9C0A3E4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527695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336CC3-2F8B-457D-A62C-7452E2E901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775899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02B960-DBFB-4197-9FEE-25E8FB1856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791093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F2AF31-D236-4C3C-A7BD-6836CEE4AB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69469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32D10F-E968-459A-868A-9B425956B4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18615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 descr="bgk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428596" y="1071546"/>
            <a:ext cx="3286148" cy="2500330"/>
          </a:xfrm>
        </p:spPr>
        <p:txBody>
          <a:bodyPr rtlCol="0">
            <a:normAutofit/>
          </a:bodyPr>
          <a:lstStyle/>
          <a:p>
            <a:pPr lvl="0"/>
            <a:r>
              <a:rPr lang="ru-RU" altLang="zh-CN" noProof="0" smtClean="0"/>
              <a:t>Вставка рисунка</a:t>
            </a:r>
            <a:endParaRPr lang="zh-CN" altLang="en-US" noProof="0"/>
          </a:p>
        </p:txBody>
      </p:sp>
      <p:sp>
        <p:nvSpPr>
          <p:cNvPr id="6" name="图片占位符 4"/>
          <p:cNvSpPr>
            <a:spLocks noGrp="1"/>
          </p:cNvSpPr>
          <p:nvPr>
            <p:ph type="pic" sz="quarter" idx="11"/>
          </p:nvPr>
        </p:nvSpPr>
        <p:spPr>
          <a:xfrm>
            <a:off x="428566" y="3786190"/>
            <a:ext cx="3286148" cy="2500330"/>
          </a:xfrm>
        </p:spPr>
        <p:txBody>
          <a:bodyPr rtlCol="0">
            <a:normAutofit/>
          </a:bodyPr>
          <a:lstStyle/>
          <a:p>
            <a:pPr lvl="0"/>
            <a:r>
              <a:rPr lang="ru-RU" altLang="zh-CN" noProof="0" smtClean="0"/>
              <a:t>Вставка рисунка</a:t>
            </a:r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1689578802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52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652 w 6027"/>
                <a:gd name="T7" fmla="*/ 0 h 2296"/>
                <a:gd name="T8" fmla="*/ 652 w 6027"/>
                <a:gd name="T9" fmla="*/ 1 h 2296"/>
                <a:gd name="T10" fmla="*/ 652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4371 h 353"/>
                  <a:gd name="T4" fmla="*/ 24 w 186"/>
                  <a:gd name="T5" fmla="*/ 7501 h 353"/>
                  <a:gd name="T6" fmla="*/ 18 w 186"/>
                  <a:gd name="T7" fmla="*/ 16235 h 353"/>
                  <a:gd name="T8" fmla="*/ 42 w 186"/>
                  <a:gd name="T9" fmla="*/ 28186 h 353"/>
                  <a:gd name="T10" fmla="*/ 48 w 186"/>
                  <a:gd name="T11" fmla="*/ 39908 h 353"/>
                  <a:gd name="T12" fmla="*/ 0 w 186"/>
                  <a:gd name="T13" fmla="*/ 87210 h 353"/>
                  <a:gd name="T14" fmla="*/ 54 w 186"/>
                  <a:gd name="T15" fmla="*/ 57678 h 353"/>
                  <a:gd name="T16" fmla="*/ 84 w 186"/>
                  <a:gd name="T17" fmla="*/ 53239 h 353"/>
                  <a:gd name="T18" fmla="*/ 126 w 186"/>
                  <a:gd name="T19" fmla="*/ 31232 h 353"/>
                  <a:gd name="T20" fmla="*/ 144 w 186"/>
                  <a:gd name="T21" fmla="*/ 29547 h 353"/>
                  <a:gd name="T22" fmla="*/ 144 w 186"/>
                  <a:gd name="T23" fmla="*/ 22291 h 353"/>
                  <a:gd name="T24" fmla="*/ 186 w 186"/>
                  <a:gd name="T25" fmla="*/ 16235 h 353"/>
                  <a:gd name="T26" fmla="*/ 162 w 186"/>
                  <a:gd name="T27" fmla="*/ 14724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1666 h 66"/>
                  <a:gd name="T8" fmla="*/ 6 w 155"/>
                  <a:gd name="T9" fmla="*/ 4801 h 66"/>
                  <a:gd name="T10" fmla="*/ 0 w 155"/>
                  <a:gd name="T11" fmla="*/ 6575 h 66"/>
                  <a:gd name="T12" fmla="*/ 78 w 155"/>
                  <a:gd name="T13" fmla="*/ 16115 h 66"/>
                  <a:gd name="T14" fmla="*/ 96 w 155"/>
                  <a:gd name="T15" fmla="*/ 11344 h 66"/>
                  <a:gd name="T16" fmla="*/ 155 w 155"/>
                  <a:gd name="T17" fmla="*/ 17928 h 66"/>
                  <a:gd name="T18" fmla="*/ 126 w 155"/>
                  <a:gd name="T19" fmla="*/ 6575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11746 h 72"/>
                  <a:gd name="T2" fmla="*/ 0 w 42"/>
                  <a:gd name="T3" fmla="*/ 6092 h 72"/>
                  <a:gd name="T4" fmla="*/ 12 w 42"/>
                  <a:gd name="T5" fmla="*/ 2109 h 72"/>
                  <a:gd name="T6" fmla="*/ 0 w 42"/>
                  <a:gd name="T7" fmla="*/ 2109 h 72"/>
                  <a:gd name="T8" fmla="*/ 12 w 42"/>
                  <a:gd name="T9" fmla="*/ 2109 h 72"/>
                  <a:gd name="T10" fmla="*/ 24 w 42"/>
                  <a:gd name="T11" fmla="*/ 2109 h 72"/>
                  <a:gd name="T12" fmla="*/ 36 w 42"/>
                  <a:gd name="T13" fmla="*/ 2109 h 72"/>
                  <a:gd name="T14" fmla="*/ 42 w 42"/>
                  <a:gd name="T15" fmla="*/ 0 h 72"/>
                  <a:gd name="T16" fmla="*/ 30 w 42"/>
                  <a:gd name="T17" fmla="*/ 6092 h 72"/>
                  <a:gd name="T18" fmla="*/ 42 w 42"/>
                  <a:gd name="T19" fmla="*/ 15660 h 72"/>
                  <a:gd name="T20" fmla="*/ 12 w 42"/>
                  <a:gd name="T21" fmla="*/ 22952 h 72"/>
                  <a:gd name="T22" fmla="*/ 6 w 42"/>
                  <a:gd name="T23" fmla="*/ 11746 h 72"/>
                  <a:gd name="T24" fmla="*/ 6 w 42"/>
                  <a:gd name="T25" fmla="*/ 11746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10 h 287"/>
                <a:gd name="T4" fmla="*/ 66 w 365"/>
                <a:gd name="T5" fmla="*/ 219 h 287"/>
                <a:gd name="T6" fmla="*/ 143 w 365"/>
                <a:gd name="T7" fmla="*/ 359 h 287"/>
                <a:gd name="T8" fmla="*/ 191 w 365"/>
                <a:gd name="T9" fmla="*/ 329 h 287"/>
                <a:gd name="T10" fmla="*/ 341 w 365"/>
                <a:gd name="T11" fmla="*/ 564 h 287"/>
                <a:gd name="T12" fmla="*/ 305 w 365"/>
                <a:gd name="T13" fmla="*/ 344 h 287"/>
                <a:gd name="T14" fmla="*/ 365 w 365"/>
                <a:gd name="T15" fmla="*/ 256 h 287"/>
                <a:gd name="T16" fmla="*/ 359 w 365"/>
                <a:gd name="T17" fmla="*/ 246 h 287"/>
                <a:gd name="T18" fmla="*/ 335 w 365"/>
                <a:gd name="T19" fmla="*/ 228 h 287"/>
                <a:gd name="T20" fmla="*/ 299 w 365"/>
                <a:gd name="T21" fmla="*/ 170 h 287"/>
                <a:gd name="T22" fmla="*/ 257 w 365"/>
                <a:gd name="T23" fmla="*/ 134 h 287"/>
                <a:gd name="T24" fmla="*/ 215 w 365"/>
                <a:gd name="T25" fmla="*/ 103 h 287"/>
                <a:gd name="T26" fmla="*/ 173 w 365"/>
                <a:gd name="T27" fmla="*/ 85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79 h 60"/>
                <a:gd name="T16" fmla="*/ 65 w 71"/>
                <a:gd name="T17" fmla="*/ 92 h 60"/>
                <a:gd name="T18" fmla="*/ 71 w 71"/>
                <a:gd name="T19" fmla="*/ 116 h 60"/>
                <a:gd name="T20" fmla="*/ 71 w 71"/>
                <a:gd name="T21" fmla="*/ 128 h 60"/>
                <a:gd name="T22" fmla="*/ 59 w 71"/>
                <a:gd name="T23" fmla="*/ 116 h 60"/>
                <a:gd name="T24" fmla="*/ 47 w 71"/>
                <a:gd name="T25" fmla="*/ 92 h 60"/>
                <a:gd name="T26" fmla="*/ 23 w 71"/>
                <a:gd name="T27" fmla="*/ 79 h 60"/>
                <a:gd name="T28" fmla="*/ 23 w 71"/>
                <a:gd name="T29" fmla="*/ 85 h 60"/>
                <a:gd name="T30" fmla="*/ 18 w 71"/>
                <a:gd name="T31" fmla="*/ 92 h 60"/>
                <a:gd name="T32" fmla="*/ 12 w 71"/>
                <a:gd name="T33" fmla="*/ 104 h 60"/>
                <a:gd name="T34" fmla="*/ 6 w 71"/>
                <a:gd name="T35" fmla="*/ 104 h 60"/>
                <a:gd name="T36" fmla="*/ 6 w 71"/>
                <a:gd name="T37" fmla="*/ 104 h 60"/>
                <a:gd name="T38" fmla="*/ 6 w 71"/>
                <a:gd name="T39" fmla="*/ 85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03 h 162"/>
                <a:gd name="T10" fmla="*/ 96 w 161"/>
                <a:gd name="T11" fmla="*/ 109 h 162"/>
                <a:gd name="T12" fmla="*/ 102 w 161"/>
                <a:gd name="T13" fmla="*/ 121 h 162"/>
                <a:gd name="T14" fmla="*/ 108 w 161"/>
                <a:gd name="T15" fmla="*/ 144 h 162"/>
                <a:gd name="T16" fmla="*/ 120 w 161"/>
                <a:gd name="T17" fmla="*/ 168 h 162"/>
                <a:gd name="T18" fmla="*/ 143 w 161"/>
                <a:gd name="T19" fmla="*/ 204 h 162"/>
                <a:gd name="T20" fmla="*/ 155 w 161"/>
                <a:gd name="T21" fmla="*/ 252 h 162"/>
                <a:gd name="T22" fmla="*/ 161 w 161"/>
                <a:gd name="T23" fmla="*/ 279 h 162"/>
                <a:gd name="T24" fmla="*/ 161 w 161"/>
                <a:gd name="T25" fmla="*/ 289 h 162"/>
                <a:gd name="T26" fmla="*/ 96 w 161"/>
                <a:gd name="T27" fmla="*/ 180 h 162"/>
                <a:gd name="T28" fmla="*/ 30 w 161"/>
                <a:gd name="T29" fmla="*/ 103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79 h 60"/>
                <a:gd name="T4" fmla="*/ 41 w 59"/>
                <a:gd name="T5" fmla="*/ 85 h 60"/>
                <a:gd name="T6" fmla="*/ 47 w 59"/>
                <a:gd name="T7" fmla="*/ 92 h 60"/>
                <a:gd name="T8" fmla="*/ 53 w 59"/>
                <a:gd name="T9" fmla="*/ 116 h 60"/>
                <a:gd name="T10" fmla="*/ 53 w 59"/>
                <a:gd name="T11" fmla="*/ 128 h 60"/>
                <a:gd name="T12" fmla="*/ 47 w 59"/>
                <a:gd name="T13" fmla="*/ 116 h 60"/>
                <a:gd name="T14" fmla="*/ 35 w 59"/>
                <a:gd name="T15" fmla="*/ 104 h 60"/>
                <a:gd name="T16" fmla="*/ 23 w 59"/>
                <a:gd name="T17" fmla="*/ 85 h 60"/>
                <a:gd name="T18" fmla="*/ 17 w 59"/>
                <a:gd name="T19" fmla="*/ 79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85 h 204"/>
                <a:gd name="T2" fmla="*/ 245 w 245"/>
                <a:gd name="T3" fmla="*/ 91 h 204"/>
                <a:gd name="T4" fmla="*/ 209 w 245"/>
                <a:gd name="T5" fmla="*/ 164 h 204"/>
                <a:gd name="T6" fmla="*/ 143 w 245"/>
                <a:gd name="T7" fmla="*/ 267 h 204"/>
                <a:gd name="T8" fmla="*/ 167 w 245"/>
                <a:gd name="T9" fmla="*/ 317 h 204"/>
                <a:gd name="T10" fmla="*/ 179 w 245"/>
                <a:gd name="T11" fmla="*/ 414 h 204"/>
                <a:gd name="T12" fmla="*/ 77 w 245"/>
                <a:gd name="T13" fmla="*/ 267 h 204"/>
                <a:gd name="T14" fmla="*/ 47 w 245"/>
                <a:gd name="T15" fmla="*/ 164 h 204"/>
                <a:gd name="T16" fmla="*/ 89 w 245"/>
                <a:gd name="T17" fmla="*/ 128 h 204"/>
                <a:gd name="T18" fmla="*/ 59 w 245"/>
                <a:gd name="T19" fmla="*/ 85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85 h 204"/>
                <a:gd name="T50" fmla="*/ 233 w 245"/>
                <a:gd name="T51" fmla="*/ 85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560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9560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A5F703-3971-44C1-95B7-92FA3291FD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350111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B0BD35-5CDC-45E7-AA9F-8D18B62553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820990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096041-F60D-4D5D-8117-EEAD5BFCE5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2943114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4E10A7-3ABB-4F44-B62A-FD74311D73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748068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E00BE9-8420-44AE-9B57-69C17E8105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4414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AAD0A2-BB1B-4BB9-B336-67141F9DE0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0085955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D4B18F-A34C-4B39-8AAA-3DBA345834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086193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751233-F6DA-4F30-BF92-2D36DA90B5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0080626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8AC265-7056-4A47-B3C0-3E13BDAD7A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2404902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98AE18-06C2-4564-8E1C-2D31B6CDA2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873995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17CF3D-D597-4E61-9D6B-926D6DE05A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8648319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910847-2A78-4F81-AAEC-B8D60C06E7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80871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FB7224-C934-43CC-B299-E06777291E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691716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 descr="bgk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428596" y="1071546"/>
            <a:ext cx="3286148" cy="2500330"/>
          </a:xfrm>
        </p:spPr>
        <p:txBody>
          <a:bodyPr rtlCol="0">
            <a:normAutofit/>
          </a:bodyPr>
          <a:lstStyle/>
          <a:p>
            <a:pPr lvl="0"/>
            <a:r>
              <a:rPr lang="ru-RU" altLang="zh-CN" noProof="0" smtClean="0"/>
              <a:t>Вставка рисунка</a:t>
            </a:r>
            <a:endParaRPr lang="zh-CN" altLang="en-US" noProof="0"/>
          </a:p>
        </p:txBody>
      </p:sp>
      <p:sp>
        <p:nvSpPr>
          <p:cNvPr id="6" name="图片占位符 4"/>
          <p:cNvSpPr>
            <a:spLocks noGrp="1"/>
          </p:cNvSpPr>
          <p:nvPr>
            <p:ph type="pic" sz="quarter" idx="11"/>
          </p:nvPr>
        </p:nvSpPr>
        <p:spPr>
          <a:xfrm>
            <a:off x="428566" y="3786190"/>
            <a:ext cx="3286148" cy="2500330"/>
          </a:xfrm>
        </p:spPr>
        <p:txBody>
          <a:bodyPr rtlCol="0">
            <a:normAutofit/>
          </a:bodyPr>
          <a:lstStyle/>
          <a:p>
            <a:pPr lvl="0"/>
            <a:r>
              <a:rPr lang="ru-RU" altLang="zh-CN" noProof="0" smtClean="0"/>
              <a:t>Вставка рисунка</a:t>
            </a:r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3358211342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52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652 w 6027"/>
                <a:gd name="T7" fmla="*/ 0 h 2296"/>
                <a:gd name="T8" fmla="*/ 652 w 6027"/>
                <a:gd name="T9" fmla="*/ 1 h 2296"/>
                <a:gd name="T10" fmla="*/ 652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4371 h 353"/>
                  <a:gd name="T4" fmla="*/ 24 w 186"/>
                  <a:gd name="T5" fmla="*/ 7501 h 353"/>
                  <a:gd name="T6" fmla="*/ 18 w 186"/>
                  <a:gd name="T7" fmla="*/ 16235 h 353"/>
                  <a:gd name="T8" fmla="*/ 42 w 186"/>
                  <a:gd name="T9" fmla="*/ 28186 h 353"/>
                  <a:gd name="T10" fmla="*/ 48 w 186"/>
                  <a:gd name="T11" fmla="*/ 39908 h 353"/>
                  <a:gd name="T12" fmla="*/ 0 w 186"/>
                  <a:gd name="T13" fmla="*/ 87210 h 353"/>
                  <a:gd name="T14" fmla="*/ 54 w 186"/>
                  <a:gd name="T15" fmla="*/ 57678 h 353"/>
                  <a:gd name="T16" fmla="*/ 84 w 186"/>
                  <a:gd name="T17" fmla="*/ 53239 h 353"/>
                  <a:gd name="T18" fmla="*/ 126 w 186"/>
                  <a:gd name="T19" fmla="*/ 31232 h 353"/>
                  <a:gd name="T20" fmla="*/ 144 w 186"/>
                  <a:gd name="T21" fmla="*/ 29547 h 353"/>
                  <a:gd name="T22" fmla="*/ 144 w 186"/>
                  <a:gd name="T23" fmla="*/ 22291 h 353"/>
                  <a:gd name="T24" fmla="*/ 186 w 186"/>
                  <a:gd name="T25" fmla="*/ 16235 h 353"/>
                  <a:gd name="T26" fmla="*/ 162 w 186"/>
                  <a:gd name="T27" fmla="*/ 14724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1666 h 66"/>
                  <a:gd name="T8" fmla="*/ 6 w 155"/>
                  <a:gd name="T9" fmla="*/ 4801 h 66"/>
                  <a:gd name="T10" fmla="*/ 0 w 155"/>
                  <a:gd name="T11" fmla="*/ 6575 h 66"/>
                  <a:gd name="T12" fmla="*/ 78 w 155"/>
                  <a:gd name="T13" fmla="*/ 16115 h 66"/>
                  <a:gd name="T14" fmla="*/ 96 w 155"/>
                  <a:gd name="T15" fmla="*/ 11344 h 66"/>
                  <a:gd name="T16" fmla="*/ 155 w 155"/>
                  <a:gd name="T17" fmla="*/ 17928 h 66"/>
                  <a:gd name="T18" fmla="*/ 126 w 155"/>
                  <a:gd name="T19" fmla="*/ 6575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11746 h 72"/>
                  <a:gd name="T2" fmla="*/ 0 w 42"/>
                  <a:gd name="T3" fmla="*/ 6092 h 72"/>
                  <a:gd name="T4" fmla="*/ 12 w 42"/>
                  <a:gd name="T5" fmla="*/ 2109 h 72"/>
                  <a:gd name="T6" fmla="*/ 0 w 42"/>
                  <a:gd name="T7" fmla="*/ 2109 h 72"/>
                  <a:gd name="T8" fmla="*/ 12 w 42"/>
                  <a:gd name="T9" fmla="*/ 2109 h 72"/>
                  <a:gd name="T10" fmla="*/ 24 w 42"/>
                  <a:gd name="T11" fmla="*/ 2109 h 72"/>
                  <a:gd name="T12" fmla="*/ 36 w 42"/>
                  <a:gd name="T13" fmla="*/ 2109 h 72"/>
                  <a:gd name="T14" fmla="*/ 42 w 42"/>
                  <a:gd name="T15" fmla="*/ 0 h 72"/>
                  <a:gd name="T16" fmla="*/ 30 w 42"/>
                  <a:gd name="T17" fmla="*/ 6092 h 72"/>
                  <a:gd name="T18" fmla="*/ 42 w 42"/>
                  <a:gd name="T19" fmla="*/ 15660 h 72"/>
                  <a:gd name="T20" fmla="*/ 12 w 42"/>
                  <a:gd name="T21" fmla="*/ 22952 h 72"/>
                  <a:gd name="T22" fmla="*/ 6 w 42"/>
                  <a:gd name="T23" fmla="*/ 11746 h 72"/>
                  <a:gd name="T24" fmla="*/ 6 w 42"/>
                  <a:gd name="T25" fmla="*/ 11746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10 h 287"/>
                <a:gd name="T4" fmla="*/ 66 w 365"/>
                <a:gd name="T5" fmla="*/ 219 h 287"/>
                <a:gd name="T6" fmla="*/ 143 w 365"/>
                <a:gd name="T7" fmla="*/ 359 h 287"/>
                <a:gd name="T8" fmla="*/ 191 w 365"/>
                <a:gd name="T9" fmla="*/ 329 h 287"/>
                <a:gd name="T10" fmla="*/ 341 w 365"/>
                <a:gd name="T11" fmla="*/ 564 h 287"/>
                <a:gd name="T12" fmla="*/ 305 w 365"/>
                <a:gd name="T13" fmla="*/ 344 h 287"/>
                <a:gd name="T14" fmla="*/ 365 w 365"/>
                <a:gd name="T15" fmla="*/ 256 h 287"/>
                <a:gd name="T16" fmla="*/ 359 w 365"/>
                <a:gd name="T17" fmla="*/ 246 h 287"/>
                <a:gd name="T18" fmla="*/ 335 w 365"/>
                <a:gd name="T19" fmla="*/ 228 h 287"/>
                <a:gd name="T20" fmla="*/ 299 w 365"/>
                <a:gd name="T21" fmla="*/ 170 h 287"/>
                <a:gd name="T22" fmla="*/ 257 w 365"/>
                <a:gd name="T23" fmla="*/ 134 h 287"/>
                <a:gd name="T24" fmla="*/ 215 w 365"/>
                <a:gd name="T25" fmla="*/ 103 h 287"/>
                <a:gd name="T26" fmla="*/ 173 w 365"/>
                <a:gd name="T27" fmla="*/ 85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79 h 60"/>
                <a:gd name="T16" fmla="*/ 65 w 71"/>
                <a:gd name="T17" fmla="*/ 92 h 60"/>
                <a:gd name="T18" fmla="*/ 71 w 71"/>
                <a:gd name="T19" fmla="*/ 116 h 60"/>
                <a:gd name="T20" fmla="*/ 71 w 71"/>
                <a:gd name="T21" fmla="*/ 128 h 60"/>
                <a:gd name="T22" fmla="*/ 59 w 71"/>
                <a:gd name="T23" fmla="*/ 116 h 60"/>
                <a:gd name="T24" fmla="*/ 47 w 71"/>
                <a:gd name="T25" fmla="*/ 92 h 60"/>
                <a:gd name="T26" fmla="*/ 23 w 71"/>
                <a:gd name="T27" fmla="*/ 79 h 60"/>
                <a:gd name="T28" fmla="*/ 23 w 71"/>
                <a:gd name="T29" fmla="*/ 85 h 60"/>
                <a:gd name="T30" fmla="*/ 18 w 71"/>
                <a:gd name="T31" fmla="*/ 92 h 60"/>
                <a:gd name="T32" fmla="*/ 12 w 71"/>
                <a:gd name="T33" fmla="*/ 104 h 60"/>
                <a:gd name="T34" fmla="*/ 6 w 71"/>
                <a:gd name="T35" fmla="*/ 104 h 60"/>
                <a:gd name="T36" fmla="*/ 6 w 71"/>
                <a:gd name="T37" fmla="*/ 104 h 60"/>
                <a:gd name="T38" fmla="*/ 6 w 71"/>
                <a:gd name="T39" fmla="*/ 85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03 h 162"/>
                <a:gd name="T10" fmla="*/ 96 w 161"/>
                <a:gd name="T11" fmla="*/ 109 h 162"/>
                <a:gd name="T12" fmla="*/ 102 w 161"/>
                <a:gd name="T13" fmla="*/ 121 h 162"/>
                <a:gd name="T14" fmla="*/ 108 w 161"/>
                <a:gd name="T15" fmla="*/ 144 h 162"/>
                <a:gd name="T16" fmla="*/ 120 w 161"/>
                <a:gd name="T17" fmla="*/ 168 h 162"/>
                <a:gd name="T18" fmla="*/ 143 w 161"/>
                <a:gd name="T19" fmla="*/ 204 h 162"/>
                <a:gd name="T20" fmla="*/ 155 w 161"/>
                <a:gd name="T21" fmla="*/ 252 h 162"/>
                <a:gd name="T22" fmla="*/ 161 w 161"/>
                <a:gd name="T23" fmla="*/ 279 h 162"/>
                <a:gd name="T24" fmla="*/ 161 w 161"/>
                <a:gd name="T25" fmla="*/ 289 h 162"/>
                <a:gd name="T26" fmla="*/ 96 w 161"/>
                <a:gd name="T27" fmla="*/ 180 h 162"/>
                <a:gd name="T28" fmla="*/ 30 w 161"/>
                <a:gd name="T29" fmla="*/ 103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79 h 60"/>
                <a:gd name="T4" fmla="*/ 41 w 59"/>
                <a:gd name="T5" fmla="*/ 85 h 60"/>
                <a:gd name="T6" fmla="*/ 47 w 59"/>
                <a:gd name="T7" fmla="*/ 92 h 60"/>
                <a:gd name="T8" fmla="*/ 53 w 59"/>
                <a:gd name="T9" fmla="*/ 116 h 60"/>
                <a:gd name="T10" fmla="*/ 53 w 59"/>
                <a:gd name="T11" fmla="*/ 128 h 60"/>
                <a:gd name="T12" fmla="*/ 47 w 59"/>
                <a:gd name="T13" fmla="*/ 116 h 60"/>
                <a:gd name="T14" fmla="*/ 35 w 59"/>
                <a:gd name="T15" fmla="*/ 104 h 60"/>
                <a:gd name="T16" fmla="*/ 23 w 59"/>
                <a:gd name="T17" fmla="*/ 85 h 60"/>
                <a:gd name="T18" fmla="*/ 17 w 59"/>
                <a:gd name="T19" fmla="*/ 79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85 h 204"/>
                <a:gd name="T2" fmla="*/ 245 w 245"/>
                <a:gd name="T3" fmla="*/ 91 h 204"/>
                <a:gd name="T4" fmla="*/ 209 w 245"/>
                <a:gd name="T5" fmla="*/ 164 h 204"/>
                <a:gd name="T6" fmla="*/ 143 w 245"/>
                <a:gd name="T7" fmla="*/ 267 h 204"/>
                <a:gd name="T8" fmla="*/ 167 w 245"/>
                <a:gd name="T9" fmla="*/ 317 h 204"/>
                <a:gd name="T10" fmla="*/ 179 w 245"/>
                <a:gd name="T11" fmla="*/ 414 h 204"/>
                <a:gd name="T12" fmla="*/ 77 w 245"/>
                <a:gd name="T13" fmla="*/ 267 h 204"/>
                <a:gd name="T14" fmla="*/ 47 w 245"/>
                <a:gd name="T15" fmla="*/ 164 h 204"/>
                <a:gd name="T16" fmla="*/ 89 w 245"/>
                <a:gd name="T17" fmla="*/ 128 h 204"/>
                <a:gd name="T18" fmla="*/ 59 w 245"/>
                <a:gd name="T19" fmla="*/ 85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85 h 204"/>
                <a:gd name="T50" fmla="*/ 233 w 245"/>
                <a:gd name="T51" fmla="*/ 85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560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9560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0C3B9-1209-4E21-9286-956D2AA0F1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6194064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76EDE-A3D9-43F2-A4B0-05656CEDE8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5731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1076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1076 w 6027"/>
                <a:gd name="T7" fmla="*/ 0 h 2296"/>
                <a:gd name="T8" fmla="*/ 1076 w 6027"/>
                <a:gd name="T9" fmla="*/ 1 h 2296"/>
                <a:gd name="T10" fmla="*/ 1076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1269 h 353"/>
                  <a:gd name="T4" fmla="*/ 24 w 186"/>
                  <a:gd name="T5" fmla="*/ 2178 h 353"/>
                  <a:gd name="T6" fmla="*/ 18 w 186"/>
                  <a:gd name="T7" fmla="*/ 4714 h 353"/>
                  <a:gd name="T8" fmla="*/ 42 w 186"/>
                  <a:gd name="T9" fmla="*/ 8184 h 353"/>
                  <a:gd name="T10" fmla="*/ 48 w 186"/>
                  <a:gd name="T11" fmla="*/ 11587 h 353"/>
                  <a:gd name="T12" fmla="*/ 0 w 186"/>
                  <a:gd name="T13" fmla="*/ 25323 h 353"/>
                  <a:gd name="T14" fmla="*/ 54 w 186"/>
                  <a:gd name="T15" fmla="*/ 16747 h 353"/>
                  <a:gd name="T16" fmla="*/ 84 w 186"/>
                  <a:gd name="T17" fmla="*/ 15459 h 353"/>
                  <a:gd name="T18" fmla="*/ 126 w 186"/>
                  <a:gd name="T19" fmla="*/ 9069 h 353"/>
                  <a:gd name="T20" fmla="*/ 144 w 186"/>
                  <a:gd name="T21" fmla="*/ 8580 h 353"/>
                  <a:gd name="T22" fmla="*/ 144 w 186"/>
                  <a:gd name="T23" fmla="*/ 6473 h 353"/>
                  <a:gd name="T24" fmla="*/ 186 w 186"/>
                  <a:gd name="T25" fmla="*/ 4714 h 353"/>
                  <a:gd name="T26" fmla="*/ 162 w 186"/>
                  <a:gd name="T27" fmla="*/ 4275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473 h 66"/>
                  <a:gd name="T8" fmla="*/ 6 w 155"/>
                  <a:gd name="T9" fmla="*/ 1365 h 66"/>
                  <a:gd name="T10" fmla="*/ 0 w 155"/>
                  <a:gd name="T11" fmla="*/ 1868 h 66"/>
                  <a:gd name="T12" fmla="*/ 78 w 155"/>
                  <a:gd name="T13" fmla="*/ 4578 h 66"/>
                  <a:gd name="T14" fmla="*/ 96 w 155"/>
                  <a:gd name="T15" fmla="*/ 3222 h 66"/>
                  <a:gd name="T16" fmla="*/ 155 w 155"/>
                  <a:gd name="T17" fmla="*/ 5093 h 66"/>
                  <a:gd name="T18" fmla="*/ 126 w 155"/>
                  <a:gd name="T19" fmla="*/ 1868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3215 h 72"/>
                  <a:gd name="T2" fmla="*/ 0 w 42"/>
                  <a:gd name="T3" fmla="*/ 1667 h 72"/>
                  <a:gd name="T4" fmla="*/ 12 w 42"/>
                  <a:gd name="T5" fmla="*/ 578 h 72"/>
                  <a:gd name="T6" fmla="*/ 0 w 42"/>
                  <a:gd name="T7" fmla="*/ 578 h 72"/>
                  <a:gd name="T8" fmla="*/ 12 w 42"/>
                  <a:gd name="T9" fmla="*/ 578 h 72"/>
                  <a:gd name="T10" fmla="*/ 24 w 42"/>
                  <a:gd name="T11" fmla="*/ 578 h 72"/>
                  <a:gd name="T12" fmla="*/ 36 w 42"/>
                  <a:gd name="T13" fmla="*/ 578 h 72"/>
                  <a:gd name="T14" fmla="*/ 42 w 42"/>
                  <a:gd name="T15" fmla="*/ 0 h 72"/>
                  <a:gd name="T16" fmla="*/ 30 w 42"/>
                  <a:gd name="T17" fmla="*/ 1667 h 72"/>
                  <a:gd name="T18" fmla="*/ 42 w 42"/>
                  <a:gd name="T19" fmla="*/ 4286 h 72"/>
                  <a:gd name="T20" fmla="*/ 12 w 42"/>
                  <a:gd name="T21" fmla="*/ 6283 h 72"/>
                  <a:gd name="T22" fmla="*/ 6 w 42"/>
                  <a:gd name="T23" fmla="*/ 3215 h 72"/>
                  <a:gd name="T24" fmla="*/ 6 w 42"/>
                  <a:gd name="T25" fmla="*/ 3215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98 h 287"/>
                <a:gd name="T4" fmla="*/ 66 w 365"/>
                <a:gd name="T5" fmla="*/ 186 h 287"/>
                <a:gd name="T6" fmla="*/ 143 w 365"/>
                <a:gd name="T7" fmla="*/ 308 h 287"/>
                <a:gd name="T8" fmla="*/ 191 w 365"/>
                <a:gd name="T9" fmla="*/ 284 h 287"/>
                <a:gd name="T10" fmla="*/ 341 w 365"/>
                <a:gd name="T11" fmla="*/ 484 h 287"/>
                <a:gd name="T12" fmla="*/ 305 w 365"/>
                <a:gd name="T13" fmla="*/ 296 h 287"/>
                <a:gd name="T14" fmla="*/ 365 w 365"/>
                <a:gd name="T15" fmla="*/ 222 h 287"/>
                <a:gd name="T16" fmla="*/ 359 w 365"/>
                <a:gd name="T17" fmla="*/ 213 h 287"/>
                <a:gd name="T18" fmla="*/ 335 w 365"/>
                <a:gd name="T19" fmla="*/ 195 h 287"/>
                <a:gd name="T20" fmla="*/ 299 w 365"/>
                <a:gd name="T21" fmla="*/ 148 h 287"/>
                <a:gd name="T22" fmla="*/ 257 w 365"/>
                <a:gd name="T23" fmla="*/ 112 h 287"/>
                <a:gd name="T24" fmla="*/ 215 w 365"/>
                <a:gd name="T25" fmla="*/ 92 h 287"/>
                <a:gd name="T26" fmla="*/ 173 w 365"/>
                <a:gd name="T27" fmla="*/ 74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68 h 60"/>
                <a:gd name="T16" fmla="*/ 65 w 71"/>
                <a:gd name="T17" fmla="*/ 80 h 60"/>
                <a:gd name="T18" fmla="*/ 71 w 71"/>
                <a:gd name="T19" fmla="*/ 94 h 60"/>
                <a:gd name="T20" fmla="*/ 71 w 71"/>
                <a:gd name="T21" fmla="*/ 106 h 60"/>
                <a:gd name="T22" fmla="*/ 59 w 71"/>
                <a:gd name="T23" fmla="*/ 94 h 60"/>
                <a:gd name="T24" fmla="*/ 47 w 71"/>
                <a:gd name="T25" fmla="*/ 80 h 60"/>
                <a:gd name="T26" fmla="*/ 23 w 71"/>
                <a:gd name="T27" fmla="*/ 68 h 60"/>
                <a:gd name="T28" fmla="*/ 23 w 71"/>
                <a:gd name="T29" fmla="*/ 74 h 60"/>
                <a:gd name="T30" fmla="*/ 18 w 71"/>
                <a:gd name="T31" fmla="*/ 80 h 60"/>
                <a:gd name="T32" fmla="*/ 12 w 71"/>
                <a:gd name="T33" fmla="*/ 86 h 60"/>
                <a:gd name="T34" fmla="*/ 6 w 71"/>
                <a:gd name="T35" fmla="*/ 86 h 60"/>
                <a:gd name="T36" fmla="*/ 6 w 71"/>
                <a:gd name="T37" fmla="*/ 86 h 60"/>
                <a:gd name="T38" fmla="*/ 6 w 71"/>
                <a:gd name="T39" fmla="*/ 74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92 h 162"/>
                <a:gd name="T10" fmla="*/ 96 w 161"/>
                <a:gd name="T11" fmla="*/ 98 h 162"/>
                <a:gd name="T12" fmla="*/ 102 w 161"/>
                <a:gd name="T13" fmla="*/ 110 h 162"/>
                <a:gd name="T14" fmla="*/ 108 w 161"/>
                <a:gd name="T15" fmla="*/ 122 h 162"/>
                <a:gd name="T16" fmla="*/ 120 w 161"/>
                <a:gd name="T17" fmla="*/ 146 h 162"/>
                <a:gd name="T18" fmla="*/ 143 w 161"/>
                <a:gd name="T19" fmla="*/ 182 h 162"/>
                <a:gd name="T20" fmla="*/ 155 w 161"/>
                <a:gd name="T21" fmla="*/ 219 h 162"/>
                <a:gd name="T22" fmla="*/ 161 w 161"/>
                <a:gd name="T23" fmla="*/ 246 h 162"/>
                <a:gd name="T24" fmla="*/ 161 w 161"/>
                <a:gd name="T25" fmla="*/ 255 h 162"/>
                <a:gd name="T26" fmla="*/ 96 w 161"/>
                <a:gd name="T27" fmla="*/ 158 h 162"/>
                <a:gd name="T28" fmla="*/ 30 w 161"/>
                <a:gd name="T29" fmla="*/ 92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68 h 60"/>
                <a:gd name="T4" fmla="*/ 41 w 59"/>
                <a:gd name="T5" fmla="*/ 74 h 60"/>
                <a:gd name="T6" fmla="*/ 47 w 59"/>
                <a:gd name="T7" fmla="*/ 80 h 60"/>
                <a:gd name="T8" fmla="*/ 53 w 59"/>
                <a:gd name="T9" fmla="*/ 94 h 60"/>
                <a:gd name="T10" fmla="*/ 53 w 59"/>
                <a:gd name="T11" fmla="*/ 106 h 60"/>
                <a:gd name="T12" fmla="*/ 47 w 59"/>
                <a:gd name="T13" fmla="*/ 94 h 60"/>
                <a:gd name="T14" fmla="*/ 35 w 59"/>
                <a:gd name="T15" fmla="*/ 86 h 60"/>
                <a:gd name="T16" fmla="*/ 23 w 59"/>
                <a:gd name="T17" fmla="*/ 74 h 60"/>
                <a:gd name="T18" fmla="*/ 17 w 59"/>
                <a:gd name="T19" fmla="*/ 68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74 h 204"/>
                <a:gd name="T2" fmla="*/ 245 w 245"/>
                <a:gd name="T3" fmla="*/ 80 h 204"/>
                <a:gd name="T4" fmla="*/ 209 w 245"/>
                <a:gd name="T5" fmla="*/ 142 h 204"/>
                <a:gd name="T6" fmla="*/ 143 w 245"/>
                <a:gd name="T7" fmla="*/ 227 h 204"/>
                <a:gd name="T8" fmla="*/ 167 w 245"/>
                <a:gd name="T9" fmla="*/ 271 h 204"/>
                <a:gd name="T10" fmla="*/ 179 w 245"/>
                <a:gd name="T11" fmla="*/ 353 h 204"/>
                <a:gd name="T12" fmla="*/ 77 w 245"/>
                <a:gd name="T13" fmla="*/ 227 h 204"/>
                <a:gd name="T14" fmla="*/ 47 w 245"/>
                <a:gd name="T15" fmla="*/ 142 h 204"/>
                <a:gd name="T16" fmla="*/ 89 w 245"/>
                <a:gd name="T17" fmla="*/ 106 h 204"/>
                <a:gd name="T18" fmla="*/ 59 w 245"/>
                <a:gd name="T19" fmla="*/ 74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74 h 204"/>
                <a:gd name="T50" fmla="*/ 233 w 245"/>
                <a:gd name="T51" fmla="*/ 74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560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9560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0D42A-E207-4044-B97B-7ACF81C5F2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213003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CE800E-2841-4C0C-BF55-8FA56BD353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3288106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B8A65B-6B70-4AB0-B80F-C75E469182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618789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5B4324-7885-4D0C-A433-2F079AAD5B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778798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FEAAF9-CC92-4605-823A-B87C689511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648278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A15ED1-0A39-4276-9A0A-6422D5A4C9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5692963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AC942F-D92E-4CA2-A641-027B2AEDCC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263577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5B77C0-5426-41B6-811A-23CFE2BFE0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7978252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9AAB2D-2521-4242-89EB-4256A3116E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554980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5C129F-9771-4233-9883-5281F2931F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8495582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622249-4641-4CBC-8568-3BE5965FF7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384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5ED6D8-FCA3-4C4C-A55D-67EC57E71B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586186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 descr="bgk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428596" y="1071546"/>
            <a:ext cx="3286148" cy="2500330"/>
          </a:xfrm>
        </p:spPr>
        <p:txBody>
          <a:bodyPr rtlCol="0">
            <a:normAutofit/>
          </a:bodyPr>
          <a:lstStyle/>
          <a:p>
            <a:pPr lvl="0"/>
            <a:r>
              <a:rPr lang="ru-RU" altLang="zh-CN" noProof="0" smtClean="0"/>
              <a:t>Вставка рисунка</a:t>
            </a:r>
            <a:endParaRPr lang="zh-CN" altLang="en-US" noProof="0"/>
          </a:p>
        </p:txBody>
      </p:sp>
      <p:sp>
        <p:nvSpPr>
          <p:cNvPr id="6" name="图片占位符 4"/>
          <p:cNvSpPr>
            <a:spLocks noGrp="1"/>
          </p:cNvSpPr>
          <p:nvPr>
            <p:ph type="pic" sz="quarter" idx="11"/>
          </p:nvPr>
        </p:nvSpPr>
        <p:spPr>
          <a:xfrm>
            <a:off x="428566" y="3786190"/>
            <a:ext cx="3286148" cy="2500330"/>
          </a:xfrm>
        </p:spPr>
        <p:txBody>
          <a:bodyPr rtlCol="0">
            <a:normAutofit/>
          </a:bodyPr>
          <a:lstStyle/>
          <a:p>
            <a:pPr lvl="0"/>
            <a:r>
              <a:rPr lang="ru-RU" altLang="zh-CN" noProof="0" smtClean="0"/>
              <a:t>Вставка рисунка</a:t>
            </a:r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337447607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52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652 w 6027"/>
                <a:gd name="T7" fmla="*/ 0 h 2296"/>
                <a:gd name="T8" fmla="*/ 652 w 6027"/>
                <a:gd name="T9" fmla="*/ 1 h 2296"/>
                <a:gd name="T10" fmla="*/ 652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4371 h 353"/>
                  <a:gd name="T4" fmla="*/ 24 w 186"/>
                  <a:gd name="T5" fmla="*/ 7501 h 353"/>
                  <a:gd name="T6" fmla="*/ 18 w 186"/>
                  <a:gd name="T7" fmla="*/ 16235 h 353"/>
                  <a:gd name="T8" fmla="*/ 42 w 186"/>
                  <a:gd name="T9" fmla="*/ 28186 h 353"/>
                  <a:gd name="T10" fmla="*/ 48 w 186"/>
                  <a:gd name="T11" fmla="*/ 39908 h 353"/>
                  <a:gd name="T12" fmla="*/ 0 w 186"/>
                  <a:gd name="T13" fmla="*/ 87210 h 353"/>
                  <a:gd name="T14" fmla="*/ 54 w 186"/>
                  <a:gd name="T15" fmla="*/ 57678 h 353"/>
                  <a:gd name="T16" fmla="*/ 84 w 186"/>
                  <a:gd name="T17" fmla="*/ 53239 h 353"/>
                  <a:gd name="T18" fmla="*/ 126 w 186"/>
                  <a:gd name="T19" fmla="*/ 31232 h 353"/>
                  <a:gd name="T20" fmla="*/ 144 w 186"/>
                  <a:gd name="T21" fmla="*/ 29547 h 353"/>
                  <a:gd name="T22" fmla="*/ 144 w 186"/>
                  <a:gd name="T23" fmla="*/ 22291 h 353"/>
                  <a:gd name="T24" fmla="*/ 186 w 186"/>
                  <a:gd name="T25" fmla="*/ 16235 h 353"/>
                  <a:gd name="T26" fmla="*/ 162 w 186"/>
                  <a:gd name="T27" fmla="*/ 14724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1666 h 66"/>
                  <a:gd name="T8" fmla="*/ 6 w 155"/>
                  <a:gd name="T9" fmla="*/ 4801 h 66"/>
                  <a:gd name="T10" fmla="*/ 0 w 155"/>
                  <a:gd name="T11" fmla="*/ 6575 h 66"/>
                  <a:gd name="T12" fmla="*/ 78 w 155"/>
                  <a:gd name="T13" fmla="*/ 16115 h 66"/>
                  <a:gd name="T14" fmla="*/ 96 w 155"/>
                  <a:gd name="T15" fmla="*/ 11344 h 66"/>
                  <a:gd name="T16" fmla="*/ 155 w 155"/>
                  <a:gd name="T17" fmla="*/ 17928 h 66"/>
                  <a:gd name="T18" fmla="*/ 126 w 155"/>
                  <a:gd name="T19" fmla="*/ 6575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11746 h 72"/>
                  <a:gd name="T2" fmla="*/ 0 w 42"/>
                  <a:gd name="T3" fmla="*/ 6092 h 72"/>
                  <a:gd name="T4" fmla="*/ 12 w 42"/>
                  <a:gd name="T5" fmla="*/ 2109 h 72"/>
                  <a:gd name="T6" fmla="*/ 0 w 42"/>
                  <a:gd name="T7" fmla="*/ 2109 h 72"/>
                  <a:gd name="T8" fmla="*/ 12 w 42"/>
                  <a:gd name="T9" fmla="*/ 2109 h 72"/>
                  <a:gd name="T10" fmla="*/ 24 w 42"/>
                  <a:gd name="T11" fmla="*/ 2109 h 72"/>
                  <a:gd name="T12" fmla="*/ 36 w 42"/>
                  <a:gd name="T13" fmla="*/ 2109 h 72"/>
                  <a:gd name="T14" fmla="*/ 42 w 42"/>
                  <a:gd name="T15" fmla="*/ 0 h 72"/>
                  <a:gd name="T16" fmla="*/ 30 w 42"/>
                  <a:gd name="T17" fmla="*/ 6092 h 72"/>
                  <a:gd name="T18" fmla="*/ 42 w 42"/>
                  <a:gd name="T19" fmla="*/ 15660 h 72"/>
                  <a:gd name="T20" fmla="*/ 12 w 42"/>
                  <a:gd name="T21" fmla="*/ 22952 h 72"/>
                  <a:gd name="T22" fmla="*/ 6 w 42"/>
                  <a:gd name="T23" fmla="*/ 11746 h 72"/>
                  <a:gd name="T24" fmla="*/ 6 w 42"/>
                  <a:gd name="T25" fmla="*/ 11746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10 h 287"/>
                <a:gd name="T4" fmla="*/ 66 w 365"/>
                <a:gd name="T5" fmla="*/ 219 h 287"/>
                <a:gd name="T6" fmla="*/ 143 w 365"/>
                <a:gd name="T7" fmla="*/ 359 h 287"/>
                <a:gd name="T8" fmla="*/ 191 w 365"/>
                <a:gd name="T9" fmla="*/ 329 h 287"/>
                <a:gd name="T10" fmla="*/ 341 w 365"/>
                <a:gd name="T11" fmla="*/ 564 h 287"/>
                <a:gd name="T12" fmla="*/ 305 w 365"/>
                <a:gd name="T13" fmla="*/ 344 h 287"/>
                <a:gd name="T14" fmla="*/ 365 w 365"/>
                <a:gd name="T15" fmla="*/ 256 h 287"/>
                <a:gd name="T16" fmla="*/ 359 w 365"/>
                <a:gd name="T17" fmla="*/ 246 h 287"/>
                <a:gd name="T18" fmla="*/ 335 w 365"/>
                <a:gd name="T19" fmla="*/ 228 h 287"/>
                <a:gd name="T20" fmla="*/ 299 w 365"/>
                <a:gd name="T21" fmla="*/ 170 h 287"/>
                <a:gd name="T22" fmla="*/ 257 w 365"/>
                <a:gd name="T23" fmla="*/ 134 h 287"/>
                <a:gd name="T24" fmla="*/ 215 w 365"/>
                <a:gd name="T25" fmla="*/ 103 h 287"/>
                <a:gd name="T26" fmla="*/ 173 w 365"/>
                <a:gd name="T27" fmla="*/ 85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79 h 60"/>
                <a:gd name="T16" fmla="*/ 65 w 71"/>
                <a:gd name="T17" fmla="*/ 92 h 60"/>
                <a:gd name="T18" fmla="*/ 71 w 71"/>
                <a:gd name="T19" fmla="*/ 116 h 60"/>
                <a:gd name="T20" fmla="*/ 71 w 71"/>
                <a:gd name="T21" fmla="*/ 128 h 60"/>
                <a:gd name="T22" fmla="*/ 59 w 71"/>
                <a:gd name="T23" fmla="*/ 116 h 60"/>
                <a:gd name="T24" fmla="*/ 47 w 71"/>
                <a:gd name="T25" fmla="*/ 92 h 60"/>
                <a:gd name="T26" fmla="*/ 23 w 71"/>
                <a:gd name="T27" fmla="*/ 79 h 60"/>
                <a:gd name="T28" fmla="*/ 23 w 71"/>
                <a:gd name="T29" fmla="*/ 85 h 60"/>
                <a:gd name="T30" fmla="*/ 18 w 71"/>
                <a:gd name="T31" fmla="*/ 92 h 60"/>
                <a:gd name="T32" fmla="*/ 12 w 71"/>
                <a:gd name="T33" fmla="*/ 104 h 60"/>
                <a:gd name="T34" fmla="*/ 6 w 71"/>
                <a:gd name="T35" fmla="*/ 104 h 60"/>
                <a:gd name="T36" fmla="*/ 6 w 71"/>
                <a:gd name="T37" fmla="*/ 104 h 60"/>
                <a:gd name="T38" fmla="*/ 6 w 71"/>
                <a:gd name="T39" fmla="*/ 85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03 h 162"/>
                <a:gd name="T10" fmla="*/ 96 w 161"/>
                <a:gd name="T11" fmla="*/ 109 h 162"/>
                <a:gd name="T12" fmla="*/ 102 w 161"/>
                <a:gd name="T13" fmla="*/ 121 h 162"/>
                <a:gd name="T14" fmla="*/ 108 w 161"/>
                <a:gd name="T15" fmla="*/ 144 h 162"/>
                <a:gd name="T16" fmla="*/ 120 w 161"/>
                <a:gd name="T17" fmla="*/ 168 h 162"/>
                <a:gd name="T18" fmla="*/ 143 w 161"/>
                <a:gd name="T19" fmla="*/ 204 h 162"/>
                <a:gd name="T20" fmla="*/ 155 w 161"/>
                <a:gd name="T21" fmla="*/ 252 h 162"/>
                <a:gd name="T22" fmla="*/ 161 w 161"/>
                <a:gd name="T23" fmla="*/ 279 h 162"/>
                <a:gd name="T24" fmla="*/ 161 w 161"/>
                <a:gd name="T25" fmla="*/ 289 h 162"/>
                <a:gd name="T26" fmla="*/ 96 w 161"/>
                <a:gd name="T27" fmla="*/ 180 h 162"/>
                <a:gd name="T28" fmla="*/ 30 w 161"/>
                <a:gd name="T29" fmla="*/ 103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79 h 60"/>
                <a:gd name="T4" fmla="*/ 41 w 59"/>
                <a:gd name="T5" fmla="*/ 85 h 60"/>
                <a:gd name="T6" fmla="*/ 47 w 59"/>
                <a:gd name="T7" fmla="*/ 92 h 60"/>
                <a:gd name="T8" fmla="*/ 53 w 59"/>
                <a:gd name="T9" fmla="*/ 116 h 60"/>
                <a:gd name="T10" fmla="*/ 53 w 59"/>
                <a:gd name="T11" fmla="*/ 128 h 60"/>
                <a:gd name="T12" fmla="*/ 47 w 59"/>
                <a:gd name="T13" fmla="*/ 116 h 60"/>
                <a:gd name="T14" fmla="*/ 35 w 59"/>
                <a:gd name="T15" fmla="*/ 104 h 60"/>
                <a:gd name="T16" fmla="*/ 23 w 59"/>
                <a:gd name="T17" fmla="*/ 85 h 60"/>
                <a:gd name="T18" fmla="*/ 17 w 59"/>
                <a:gd name="T19" fmla="*/ 79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85 h 204"/>
                <a:gd name="T2" fmla="*/ 245 w 245"/>
                <a:gd name="T3" fmla="*/ 91 h 204"/>
                <a:gd name="T4" fmla="*/ 209 w 245"/>
                <a:gd name="T5" fmla="*/ 164 h 204"/>
                <a:gd name="T6" fmla="*/ 143 w 245"/>
                <a:gd name="T7" fmla="*/ 267 h 204"/>
                <a:gd name="T8" fmla="*/ 167 w 245"/>
                <a:gd name="T9" fmla="*/ 317 h 204"/>
                <a:gd name="T10" fmla="*/ 179 w 245"/>
                <a:gd name="T11" fmla="*/ 414 h 204"/>
                <a:gd name="T12" fmla="*/ 77 w 245"/>
                <a:gd name="T13" fmla="*/ 267 h 204"/>
                <a:gd name="T14" fmla="*/ 47 w 245"/>
                <a:gd name="T15" fmla="*/ 164 h 204"/>
                <a:gd name="T16" fmla="*/ 89 w 245"/>
                <a:gd name="T17" fmla="*/ 128 h 204"/>
                <a:gd name="T18" fmla="*/ 59 w 245"/>
                <a:gd name="T19" fmla="*/ 85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85 h 204"/>
                <a:gd name="T50" fmla="*/ 233 w 245"/>
                <a:gd name="T51" fmla="*/ 85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560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9560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35F503-72B3-447F-AC98-B73D8616BF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303628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7943F4-D7AC-4CA0-A2F3-B81BD6B5E3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7364110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068BE3-B6D2-4C63-B612-BB65375464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346931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A52299-A9FE-4183-AD97-DFB2463157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2408538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AA9159-B558-4F10-BA13-F09E94C3E6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3307318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EF1B8D-6E8C-4966-85C0-7064725F7C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684604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F7523C-9EF6-4B13-AC6A-AC4314872E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3478745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E1EDF9-29C2-4953-945C-CED7B9B3F0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9006219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E88C05-D6A6-443B-937F-5C92F49B85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40513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9A7B30-5DC8-4768-8CE6-024489CA60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6850590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836690-11F7-45B0-B80B-AEE62F3A77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414477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FFFB31-9A4F-40C7-B111-F5FC698BE6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250726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B8C861-C3BF-43A0-81A0-E7EC65F92B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6755728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 descr="bgk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428596" y="1071546"/>
            <a:ext cx="3286148" cy="2500330"/>
          </a:xfrm>
        </p:spPr>
        <p:txBody>
          <a:bodyPr rtlCol="0">
            <a:normAutofit/>
          </a:bodyPr>
          <a:lstStyle/>
          <a:p>
            <a:pPr lvl="0"/>
            <a:r>
              <a:rPr lang="ru-RU" altLang="zh-CN" noProof="0" smtClean="0"/>
              <a:t>Вставка рисунка</a:t>
            </a:r>
            <a:endParaRPr lang="zh-CN" altLang="en-US" noProof="0"/>
          </a:p>
        </p:txBody>
      </p:sp>
      <p:sp>
        <p:nvSpPr>
          <p:cNvPr id="6" name="图片占位符 4"/>
          <p:cNvSpPr>
            <a:spLocks noGrp="1"/>
          </p:cNvSpPr>
          <p:nvPr>
            <p:ph type="pic" sz="quarter" idx="11"/>
          </p:nvPr>
        </p:nvSpPr>
        <p:spPr>
          <a:xfrm>
            <a:off x="428566" y="3786190"/>
            <a:ext cx="3286148" cy="2500330"/>
          </a:xfrm>
        </p:spPr>
        <p:txBody>
          <a:bodyPr rtlCol="0">
            <a:normAutofit/>
          </a:bodyPr>
          <a:lstStyle/>
          <a:p>
            <a:pPr lvl="0"/>
            <a:r>
              <a:rPr lang="ru-RU" altLang="zh-CN" noProof="0" smtClean="0"/>
              <a:t>Вставка рисунка</a:t>
            </a:r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1968741404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52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652 w 6027"/>
                <a:gd name="T7" fmla="*/ 0 h 2296"/>
                <a:gd name="T8" fmla="*/ 652 w 6027"/>
                <a:gd name="T9" fmla="*/ 1 h 2296"/>
                <a:gd name="T10" fmla="*/ 652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4371 h 353"/>
                  <a:gd name="T4" fmla="*/ 24 w 186"/>
                  <a:gd name="T5" fmla="*/ 7501 h 353"/>
                  <a:gd name="T6" fmla="*/ 18 w 186"/>
                  <a:gd name="T7" fmla="*/ 16235 h 353"/>
                  <a:gd name="T8" fmla="*/ 42 w 186"/>
                  <a:gd name="T9" fmla="*/ 28186 h 353"/>
                  <a:gd name="T10" fmla="*/ 48 w 186"/>
                  <a:gd name="T11" fmla="*/ 39908 h 353"/>
                  <a:gd name="T12" fmla="*/ 0 w 186"/>
                  <a:gd name="T13" fmla="*/ 87210 h 353"/>
                  <a:gd name="T14" fmla="*/ 54 w 186"/>
                  <a:gd name="T15" fmla="*/ 57678 h 353"/>
                  <a:gd name="T16" fmla="*/ 84 w 186"/>
                  <a:gd name="T17" fmla="*/ 53239 h 353"/>
                  <a:gd name="T18" fmla="*/ 126 w 186"/>
                  <a:gd name="T19" fmla="*/ 31232 h 353"/>
                  <a:gd name="T20" fmla="*/ 144 w 186"/>
                  <a:gd name="T21" fmla="*/ 29547 h 353"/>
                  <a:gd name="T22" fmla="*/ 144 w 186"/>
                  <a:gd name="T23" fmla="*/ 22291 h 353"/>
                  <a:gd name="T24" fmla="*/ 186 w 186"/>
                  <a:gd name="T25" fmla="*/ 16235 h 353"/>
                  <a:gd name="T26" fmla="*/ 162 w 186"/>
                  <a:gd name="T27" fmla="*/ 14724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1666 h 66"/>
                  <a:gd name="T8" fmla="*/ 6 w 155"/>
                  <a:gd name="T9" fmla="*/ 4801 h 66"/>
                  <a:gd name="T10" fmla="*/ 0 w 155"/>
                  <a:gd name="T11" fmla="*/ 6575 h 66"/>
                  <a:gd name="T12" fmla="*/ 78 w 155"/>
                  <a:gd name="T13" fmla="*/ 16115 h 66"/>
                  <a:gd name="T14" fmla="*/ 96 w 155"/>
                  <a:gd name="T15" fmla="*/ 11344 h 66"/>
                  <a:gd name="T16" fmla="*/ 155 w 155"/>
                  <a:gd name="T17" fmla="*/ 17928 h 66"/>
                  <a:gd name="T18" fmla="*/ 126 w 155"/>
                  <a:gd name="T19" fmla="*/ 6575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11746 h 72"/>
                  <a:gd name="T2" fmla="*/ 0 w 42"/>
                  <a:gd name="T3" fmla="*/ 6092 h 72"/>
                  <a:gd name="T4" fmla="*/ 12 w 42"/>
                  <a:gd name="T5" fmla="*/ 2109 h 72"/>
                  <a:gd name="T6" fmla="*/ 0 w 42"/>
                  <a:gd name="T7" fmla="*/ 2109 h 72"/>
                  <a:gd name="T8" fmla="*/ 12 w 42"/>
                  <a:gd name="T9" fmla="*/ 2109 h 72"/>
                  <a:gd name="T10" fmla="*/ 24 w 42"/>
                  <a:gd name="T11" fmla="*/ 2109 h 72"/>
                  <a:gd name="T12" fmla="*/ 36 w 42"/>
                  <a:gd name="T13" fmla="*/ 2109 h 72"/>
                  <a:gd name="T14" fmla="*/ 42 w 42"/>
                  <a:gd name="T15" fmla="*/ 0 h 72"/>
                  <a:gd name="T16" fmla="*/ 30 w 42"/>
                  <a:gd name="T17" fmla="*/ 6092 h 72"/>
                  <a:gd name="T18" fmla="*/ 42 w 42"/>
                  <a:gd name="T19" fmla="*/ 15660 h 72"/>
                  <a:gd name="T20" fmla="*/ 12 w 42"/>
                  <a:gd name="T21" fmla="*/ 22952 h 72"/>
                  <a:gd name="T22" fmla="*/ 6 w 42"/>
                  <a:gd name="T23" fmla="*/ 11746 h 72"/>
                  <a:gd name="T24" fmla="*/ 6 w 42"/>
                  <a:gd name="T25" fmla="*/ 11746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10 h 287"/>
                <a:gd name="T4" fmla="*/ 66 w 365"/>
                <a:gd name="T5" fmla="*/ 219 h 287"/>
                <a:gd name="T6" fmla="*/ 143 w 365"/>
                <a:gd name="T7" fmla="*/ 359 h 287"/>
                <a:gd name="T8" fmla="*/ 191 w 365"/>
                <a:gd name="T9" fmla="*/ 329 h 287"/>
                <a:gd name="T10" fmla="*/ 341 w 365"/>
                <a:gd name="T11" fmla="*/ 564 h 287"/>
                <a:gd name="T12" fmla="*/ 305 w 365"/>
                <a:gd name="T13" fmla="*/ 344 h 287"/>
                <a:gd name="T14" fmla="*/ 365 w 365"/>
                <a:gd name="T15" fmla="*/ 256 h 287"/>
                <a:gd name="T16" fmla="*/ 359 w 365"/>
                <a:gd name="T17" fmla="*/ 246 h 287"/>
                <a:gd name="T18" fmla="*/ 335 w 365"/>
                <a:gd name="T19" fmla="*/ 228 h 287"/>
                <a:gd name="T20" fmla="*/ 299 w 365"/>
                <a:gd name="T21" fmla="*/ 170 h 287"/>
                <a:gd name="T22" fmla="*/ 257 w 365"/>
                <a:gd name="T23" fmla="*/ 134 h 287"/>
                <a:gd name="T24" fmla="*/ 215 w 365"/>
                <a:gd name="T25" fmla="*/ 103 h 287"/>
                <a:gd name="T26" fmla="*/ 173 w 365"/>
                <a:gd name="T27" fmla="*/ 85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79 h 60"/>
                <a:gd name="T16" fmla="*/ 65 w 71"/>
                <a:gd name="T17" fmla="*/ 92 h 60"/>
                <a:gd name="T18" fmla="*/ 71 w 71"/>
                <a:gd name="T19" fmla="*/ 116 h 60"/>
                <a:gd name="T20" fmla="*/ 71 w 71"/>
                <a:gd name="T21" fmla="*/ 128 h 60"/>
                <a:gd name="T22" fmla="*/ 59 w 71"/>
                <a:gd name="T23" fmla="*/ 116 h 60"/>
                <a:gd name="T24" fmla="*/ 47 w 71"/>
                <a:gd name="T25" fmla="*/ 92 h 60"/>
                <a:gd name="T26" fmla="*/ 23 w 71"/>
                <a:gd name="T27" fmla="*/ 79 h 60"/>
                <a:gd name="T28" fmla="*/ 23 w 71"/>
                <a:gd name="T29" fmla="*/ 85 h 60"/>
                <a:gd name="T30" fmla="*/ 18 w 71"/>
                <a:gd name="T31" fmla="*/ 92 h 60"/>
                <a:gd name="T32" fmla="*/ 12 w 71"/>
                <a:gd name="T33" fmla="*/ 104 h 60"/>
                <a:gd name="T34" fmla="*/ 6 w 71"/>
                <a:gd name="T35" fmla="*/ 104 h 60"/>
                <a:gd name="T36" fmla="*/ 6 w 71"/>
                <a:gd name="T37" fmla="*/ 104 h 60"/>
                <a:gd name="T38" fmla="*/ 6 w 71"/>
                <a:gd name="T39" fmla="*/ 85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03 h 162"/>
                <a:gd name="T10" fmla="*/ 96 w 161"/>
                <a:gd name="T11" fmla="*/ 109 h 162"/>
                <a:gd name="T12" fmla="*/ 102 w 161"/>
                <a:gd name="T13" fmla="*/ 121 h 162"/>
                <a:gd name="T14" fmla="*/ 108 w 161"/>
                <a:gd name="T15" fmla="*/ 144 h 162"/>
                <a:gd name="T16" fmla="*/ 120 w 161"/>
                <a:gd name="T17" fmla="*/ 168 h 162"/>
                <a:gd name="T18" fmla="*/ 143 w 161"/>
                <a:gd name="T19" fmla="*/ 204 h 162"/>
                <a:gd name="T20" fmla="*/ 155 w 161"/>
                <a:gd name="T21" fmla="*/ 252 h 162"/>
                <a:gd name="T22" fmla="*/ 161 w 161"/>
                <a:gd name="T23" fmla="*/ 279 h 162"/>
                <a:gd name="T24" fmla="*/ 161 w 161"/>
                <a:gd name="T25" fmla="*/ 289 h 162"/>
                <a:gd name="T26" fmla="*/ 96 w 161"/>
                <a:gd name="T27" fmla="*/ 180 h 162"/>
                <a:gd name="T28" fmla="*/ 30 w 161"/>
                <a:gd name="T29" fmla="*/ 103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79 h 60"/>
                <a:gd name="T4" fmla="*/ 41 w 59"/>
                <a:gd name="T5" fmla="*/ 85 h 60"/>
                <a:gd name="T6" fmla="*/ 47 w 59"/>
                <a:gd name="T7" fmla="*/ 92 h 60"/>
                <a:gd name="T8" fmla="*/ 53 w 59"/>
                <a:gd name="T9" fmla="*/ 116 h 60"/>
                <a:gd name="T10" fmla="*/ 53 w 59"/>
                <a:gd name="T11" fmla="*/ 128 h 60"/>
                <a:gd name="T12" fmla="*/ 47 w 59"/>
                <a:gd name="T13" fmla="*/ 116 h 60"/>
                <a:gd name="T14" fmla="*/ 35 w 59"/>
                <a:gd name="T15" fmla="*/ 104 h 60"/>
                <a:gd name="T16" fmla="*/ 23 w 59"/>
                <a:gd name="T17" fmla="*/ 85 h 60"/>
                <a:gd name="T18" fmla="*/ 17 w 59"/>
                <a:gd name="T19" fmla="*/ 79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85 h 204"/>
                <a:gd name="T2" fmla="*/ 245 w 245"/>
                <a:gd name="T3" fmla="*/ 91 h 204"/>
                <a:gd name="T4" fmla="*/ 209 w 245"/>
                <a:gd name="T5" fmla="*/ 164 h 204"/>
                <a:gd name="T6" fmla="*/ 143 w 245"/>
                <a:gd name="T7" fmla="*/ 267 h 204"/>
                <a:gd name="T8" fmla="*/ 167 w 245"/>
                <a:gd name="T9" fmla="*/ 317 h 204"/>
                <a:gd name="T10" fmla="*/ 179 w 245"/>
                <a:gd name="T11" fmla="*/ 414 h 204"/>
                <a:gd name="T12" fmla="*/ 77 w 245"/>
                <a:gd name="T13" fmla="*/ 267 h 204"/>
                <a:gd name="T14" fmla="*/ 47 w 245"/>
                <a:gd name="T15" fmla="*/ 164 h 204"/>
                <a:gd name="T16" fmla="*/ 89 w 245"/>
                <a:gd name="T17" fmla="*/ 128 h 204"/>
                <a:gd name="T18" fmla="*/ 59 w 245"/>
                <a:gd name="T19" fmla="*/ 85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85 h 204"/>
                <a:gd name="T50" fmla="*/ 233 w 245"/>
                <a:gd name="T51" fmla="*/ 85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560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9560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AC890-0B5F-4CCC-AB02-A869F709F0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7774736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ABB046-F2E3-4924-ABF6-9CCEB9D0BE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4293189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C63332-3BCF-495F-BB95-DE68DF451D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4338381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1AFF59-DFF1-44D6-B9BC-96A06A8548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199833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9AD592-3726-41DB-9F08-DA7271B86F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0430976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0DC7B6-5041-45E2-974B-8666F9C68F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38274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293961-379C-4410-AF2C-3EF68DDE3E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291221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EDB1AB-D877-470D-8F14-9CD3242EA6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7424943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9257BF-D918-41C0-9B23-5B19D07939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246830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091D96-6F87-4C94-9301-B3025A1FA0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26123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7AC80-AE11-4D58-97A0-3F635692D3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05077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AEB138-ECDF-42DD-8F15-28368EA9C8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8970627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9FE1A9-8362-44E4-8D6A-88EC62FA95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2562273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 descr="bgk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428596" y="1071546"/>
            <a:ext cx="3286148" cy="2500330"/>
          </a:xfrm>
        </p:spPr>
        <p:txBody>
          <a:bodyPr rtlCol="0">
            <a:normAutofit/>
          </a:bodyPr>
          <a:lstStyle/>
          <a:p>
            <a:pPr lvl="0"/>
            <a:r>
              <a:rPr lang="ru-RU" altLang="zh-CN" noProof="0" smtClean="0"/>
              <a:t>Вставка рисунка</a:t>
            </a:r>
            <a:endParaRPr lang="zh-CN" altLang="en-US" noProof="0"/>
          </a:p>
        </p:txBody>
      </p:sp>
      <p:sp>
        <p:nvSpPr>
          <p:cNvPr id="6" name="图片占位符 4"/>
          <p:cNvSpPr>
            <a:spLocks noGrp="1"/>
          </p:cNvSpPr>
          <p:nvPr>
            <p:ph type="pic" sz="quarter" idx="11"/>
          </p:nvPr>
        </p:nvSpPr>
        <p:spPr>
          <a:xfrm>
            <a:off x="428566" y="3786190"/>
            <a:ext cx="3286148" cy="2500330"/>
          </a:xfrm>
        </p:spPr>
        <p:txBody>
          <a:bodyPr rtlCol="0">
            <a:normAutofit/>
          </a:bodyPr>
          <a:lstStyle/>
          <a:p>
            <a:pPr lvl="0"/>
            <a:r>
              <a:rPr lang="ru-RU" altLang="zh-CN" noProof="0" smtClean="0"/>
              <a:t>Вставка рисунка</a:t>
            </a:r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1007230568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52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652 w 6027"/>
                <a:gd name="T7" fmla="*/ 0 h 2296"/>
                <a:gd name="T8" fmla="*/ 652 w 6027"/>
                <a:gd name="T9" fmla="*/ 1 h 2296"/>
                <a:gd name="T10" fmla="*/ 652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4371 h 353"/>
                  <a:gd name="T4" fmla="*/ 24 w 186"/>
                  <a:gd name="T5" fmla="*/ 7501 h 353"/>
                  <a:gd name="T6" fmla="*/ 18 w 186"/>
                  <a:gd name="T7" fmla="*/ 16235 h 353"/>
                  <a:gd name="T8" fmla="*/ 42 w 186"/>
                  <a:gd name="T9" fmla="*/ 28186 h 353"/>
                  <a:gd name="T10" fmla="*/ 48 w 186"/>
                  <a:gd name="T11" fmla="*/ 39908 h 353"/>
                  <a:gd name="T12" fmla="*/ 0 w 186"/>
                  <a:gd name="T13" fmla="*/ 87210 h 353"/>
                  <a:gd name="T14" fmla="*/ 54 w 186"/>
                  <a:gd name="T15" fmla="*/ 57678 h 353"/>
                  <a:gd name="T16" fmla="*/ 84 w 186"/>
                  <a:gd name="T17" fmla="*/ 53239 h 353"/>
                  <a:gd name="T18" fmla="*/ 126 w 186"/>
                  <a:gd name="T19" fmla="*/ 31232 h 353"/>
                  <a:gd name="T20" fmla="*/ 144 w 186"/>
                  <a:gd name="T21" fmla="*/ 29547 h 353"/>
                  <a:gd name="T22" fmla="*/ 144 w 186"/>
                  <a:gd name="T23" fmla="*/ 22291 h 353"/>
                  <a:gd name="T24" fmla="*/ 186 w 186"/>
                  <a:gd name="T25" fmla="*/ 16235 h 353"/>
                  <a:gd name="T26" fmla="*/ 162 w 186"/>
                  <a:gd name="T27" fmla="*/ 14724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1666 h 66"/>
                  <a:gd name="T8" fmla="*/ 6 w 155"/>
                  <a:gd name="T9" fmla="*/ 4801 h 66"/>
                  <a:gd name="T10" fmla="*/ 0 w 155"/>
                  <a:gd name="T11" fmla="*/ 6575 h 66"/>
                  <a:gd name="T12" fmla="*/ 78 w 155"/>
                  <a:gd name="T13" fmla="*/ 16115 h 66"/>
                  <a:gd name="T14" fmla="*/ 96 w 155"/>
                  <a:gd name="T15" fmla="*/ 11344 h 66"/>
                  <a:gd name="T16" fmla="*/ 155 w 155"/>
                  <a:gd name="T17" fmla="*/ 17928 h 66"/>
                  <a:gd name="T18" fmla="*/ 126 w 155"/>
                  <a:gd name="T19" fmla="*/ 6575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11746 h 72"/>
                  <a:gd name="T2" fmla="*/ 0 w 42"/>
                  <a:gd name="T3" fmla="*/ 6092 h 72"/>
                  <a:gd name="T4" fmla="*/ 12 w 42"/>
                  <a:gd name="T5" fmla="*/ 2109 h 72"/>
                  <a:gd name="T6" fmla="*/ 0 w 42"/>
                  <a:gd name="T7" fmla="*/ 2109 h 72"/>
                  <a:gd name="T8" fmla="*/ 12 w 42"/>
                  <a:gd name="T9" fmla="*/ 2109 h 72"/>
                  <a:gd name="T10" fmla="*/ 24 w 42"/>
                  <a:gd name="T11" fmla="*/ 2109 h 72"/>
                  <a:gd name="T12" fmla="*/ 36 w 42"/>
                  <a:gd name="T13" fmla="*/ 2109 h 72"/>
                  <a:gd name="T14" fmla="*/ 42 w 42"/>
                  <a:gd name="T15" fmla="*/ 0 h 72"/>
                  <a:gd name="T16" fmla="*/ 30 w 42"/>
                  <a:gd name="T17" fmla="*/ 6092 h 72"/>
                  <a:gd name="T18" fmla="*/ 42 w 42"/>
                  <a:gd name="T19" fmla="*/ 15660 h 72"/>
                  <a:gd name="T20" fmla="*/ 12 w 42"/>
                  <a:gd name="T21" fmla="*/ 22952 h 72"/>
                  <a:gd name="T22" fmla="*/ 6 w 42"/>
                  <a:gd name="T23" fmla="*/ 11746 h 72"/>
                  <a:gd name="T24" fmla="*/ 6 w 42"/>
                  <a:gd name="T25" fmla="*/ 11746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10 h 287"/>
                <a:gd name="T4" fmla="*/ 66 w 365"/>
                <a:gd name="T5" fmla="*/ 219 h 287"/>
                <a:gd name="T6" fmla="*/ 143 w 365"/>
                <a:gd name="T7" fmla="*/ 359 h 287"/>
                <a:gd name="T8" fmla="*/ 191 w 365"/>
                <a:gd name="T9" fmla="*/ 329 h 287"/>
                <a:gd name="T10" fmla="*/ 341 w 365"/>
                <a:gd name="T11" fmla="*/ 564 h 287"/>
                <a:gd name="T12" fmla="*/ 305 w 365"/>
                <a:gd name="T13" fmla="*/ 344 h 287"/>
                <a:gd name="T14" fmla="*/ 365 w 365"/>
                <a:gd name="T15" fmla="*/ 256 h 287"/>
                <a:gd name="T16" fmla="*/ 359 w 365"/>
                <a:gd name="T17" fmla="*/ 246 h 287"/>
                <a:gd name="T18" fmla="*/ 335 w 365"/>
                <a:gd name="T19" fmla="*/ 228 h 287"/>
                <a:gd name="T20" fmla="*/ 299 w 365"/>
                <a:gd name="T21" fmla="*/ 170 h 287"/>
                <a:gd name="T22" fmla="*/ 257 w 365"/>
                <a:gd name="T23" fmla="*/ 134 h 287"/>
                <a:gd name="T24" fmla="*/ 215 w 365"/>
                <a:gd name="T25" fmla="*/ 103 h 287"/>
                <a:gd name="T26" fmla="*/ 173 w 365"/>
                <a:gd name="T27" fmla="*/ 85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79 h 60"/>
                <a:gd name="T16" fmla="*/ 65 w 71"/>
                <a:gd name="T17" fmla="*/ 92 h 60"/>
                <a:gd name="T18" fmla="*/ 71 w 71"/>
                <a:gd name="T19" fmla="*/ 116 h 60"/>
                <a:gd name="T20" fmla="*/ 71 w 71"/>
                <a:gd name="T21" fmla="*/ 128 h 60"/>
                <a:gd name="T22" fmla="*/ 59 w 71"/>
                <a:gd name="T23" fmla="*/ 116 h 60"/>
                <a:gd name="T24" fmla="*/ 47 w 71"/>
                <a:gd name="T25" fmla="*/ 92 h 60"/>
                <a:gd name="T26" fmla="*/ 23 w 71"/>
                <a:gd name="T27" fmla="*/ 79 h 60"/>
                <a:gd name="T28" fmla="*/ 23 w 71"/>
                <a:gd name="T29" fmla="*/ 85 h 60"/>
                <a:gd name="T30" fmla="*/ 18 w 71"/>
                <a:gd name="T31" fmla="*/ 92 h 60"/>
                <a:gd name="T32" fmla="*/ 12 w 71"/>
                <a:gd name="T33" fmla="*/ 104 h 60"/>
                <a:gd name="T34" fmla="*/ 6 w 71"/>
                <a:gd name="T35" fmla="*/ 104 h 60"/>
                <a:gd name="T36" fmla="*/ 6 w 71"/>
                <a:gd name="T37" fmla="*/ 104 h 60"/>
                <a:gd name="T38" fmla="*/ 6 w 71"/>
                <a:gd name="T39" fmla="*/ 85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03 h 162"/>
                <a:gd name="T10" fmla="*/ 96 w 161"/>
                <a:gd name="T11" fmla="*/ 109 h 162"/>
                <a:gd name="T12" fmla="*/ 102 w 161"/>
                <a:gd name="T13" fmla="*/ 121 h 162"/>
                <a:gd name="T14" fmla="*/ 108 w 161"/>
                <a:gd name="T15" fmla="*/ 144 h 162"/>
                <a:gd name="T16" fmla="*/ 120 w 161"/>
                <a:gd name="T17" fmla="*/ 168 h 162"/>
                <a:gd name="T18" fmla="*/ 143 w 161"/>
                <a:gd name="T19" fmla="*/ 204 h 162"/>
                <a:gd name="T20" fmla="*/ 155 w 161"/>
                <a:gd name="T21" fmla="*/ 252 h 162"/>
                <a:gd name="T22" fmla="*/ 161 w 161"/>
                <a:gd name="T23" fmla="*/ 279 h 162"/>
                <a:gd name="T24" fmla="*/ 161 w 161"/>
                <a:gd name="T25" fmla="*/ 289 h 162"/>
                <a:gd name="T26" fmla="*/ 96 w 161"/>
                <a:gd name="T27" fmla="*/ 180 h 162"/>
                <a:gd name="T28" fmla="*/ 30 w 161"/>
                <a:gd name="T29" fmla="*/ 103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79 h 60"/>
                <a:gd name="T4" fmla="*/ 41 w 59"/>
                <a:gd name="T5" fmla="*/ 85 h 60"/>
                <a:gd name="T6" fmla="*/ 47 w 59"/>
                <a:gd name="T7" fmla="*/ 92 h 60"/>
                <a:gd name="T8" fmla="*/ 53 w 59"/>
                <a:gd name="T9" fmla="*/ 116 h 60"/>
                <a:gd name="T10" fmla="*/ 53 w 59"/>
                <a:gd name="T11" fmla="*/ 128 h 60"/>
                <a:gd name="T12" fmla="*/ 47 w 59"/>
                <a:gd name="T13" fmla="*/ 116 h 60"/>
                <a:gd name="T14" fmla="*/ 35 w 59"/>
                <a:gd name="T15" fmla="*/ 104 h 60"/>
                <a:gd name="T16" fmla="*/ 23 w 59"/>
                <a:gd name="T17" fmla="*/ 85 h 60"/>
                <a:gd name="T18" fmla="*/ 17 w 59"/>
                <a:gd name="T19" fmla="*/ 79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85 h 204"/>
                <a:gd name="T2" fmla="*/ 245 w 245"/>
                <a:gd name="T3" fmla="*/ 91 h 204"/>
                <a:gd name="T4" fmla="*/ 209 w 245"/>
                <a:gd name="T5" fmla="*/ 164 h 204"/>
                <a:gd name="T6" fmla="*/ 143 w 245"/>
                <a:gd name="T7" fmla="*/ 267 h 204"/>
                <a:gd name="T8" fmla="*/ 167 w 245"/>
                <a:gd name="T9" fmla="*/ 317 h 204"/>
                <a:gd name="T10" fmla="*/ 179 w 245"/>
                <a:gd name="T11" fmla="*/ 414 h 204"/>
                <a:gd name="T12" fmla="*/ 77 w 245"/>
                <a:gd name="T13" fmla="*/ 267 h 204"/>
                <a:gd name="T14" fmla="*/ 47 w 245"/>
                <a:gd name="T15" fmla="*/ 164 h 204"/>
                <a:gd name="T16" fmla="*/ 89 w 245"/>
                <a:gd name="T17" fmla="*/ 128 h 204"/>
                <a:gd name="T18" fmla="*/ 59 w 245"/>
                <a:gd name="T19" fmla="*/ 85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85 h 204"/>
                <a:gd name="T50" fmla="*/ 233 w 245"/>
                <a:gd name="T51" fmla="*/ 85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560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9560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D95CF-F7FC-4C9F-B952-34C6E46C87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909067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288B57-3BC9-45E9-BAFC-756395D067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783916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3B26F0-BC1D-4320-AF97-C43526014F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81361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A6A108-B946-4280-AE07-27C378C542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545010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D1023E-C34B-4038-8606-39868F59A5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1905332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6F05FD-6917-40C3-ADF0-1DDA34476E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917741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8FB1BC-81C6-494C-B42A-2C161B0218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1378122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470919-8542-4BFC-BBD0-693431395D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403774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043160-9174-4C4D-BD11-C2A8EE03D5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673319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EEE620-B92B-4078-ADC4-F02D0A2C29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157217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998BBA-67A1-4E01-AF59-426DB9877B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256244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DC71BF-8857-4A51-A200-5F7750656E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269551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F87F2-B28D-46E9-A6FD-66472D84A1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489572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 descr="bgk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428596" y="1071546"/>
            <a:ext cx="3286148" cy="2500330"/>
          </a:xfrm>
        </p:spPr>
        <p:txBody>
          <a:bodyPr rtlCol="0">
            <a:normAutofit/>
          </a:bodyPr>
          <a:lstStyle/>
          <a:p>
            <a:pPr lvl="0"/>
            <a:r>
              <a:rPr lang="ru-RU" altLang="zh-CN" noProof="0" smtClean="0"/>
              <a:t>Вставка рисунка</a:t>
            </a:r>
            <a:endParaRPr lang="zh-CN" altLang="en-US" noProof="0"/>
          </a:p>
        </p:txBody>
      </p:sp>
      <p:sp>
        <p:nvSpPr>
          <p:cNvPr id="6" name="图片占位符 4"/>
          <p:cNvSpPr>
            <a:spLocks noGrp="1"/>
          </p:cNvSpPr>
          <p:nvPr>
            <p:ph type="pic" sz="quarter" idx="11"/>
          </p:nvPr>
        </p:nvSpPr>
        <p:spPr>
          <a:xfrm>
            <a:off x="428566" y="3786190"/>
            <a:ext cx="3286148" cy="2500330"/>
          </a:xfrm>
        </p:spPr>
        <p:txBody>
          <a:bodyPr rtlCol="0">
            <a:normAutofit/>
          </a:bodyPr>
          <a:lstStyle/>
          <a:p>
            <a:pPr lvl="0"/>
            <a:r>
              <a:rPr lang="ru-RU" altLang="zh-CN" noProof="0" smtClean="0"/>
              <a:t>Вставка рисунка</a:t>
            </a:r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13844363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93616-D0E2-4FBC-8B3C-1186B6668D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6529489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52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652 w 6027"/>
                <a:gd name="T7" fmla="*/ 0 h 2296"/>
                <a:gd name="T8" fmla="*/ 652 w 6027"/>
                <a:gd name="T9" fmla="*/ 1 h 2296"/>
                <a:gd name="T10" fmla="*/ 652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4371 h 353"/>
                  <a:gd name="T4" fmla="*/ 24 w 186"/>
                  <a:gd name="T5" fmla="*/ 7501 h 353"/>
                  <a:gd name="T6" fmla="*/ 18 w 186"/>
                  <a:gd name="T7" fmla="*/ 16235 h 353"/>
                  <a:gd name="T8" fmla="*/ 42 w 186"/>
                  <a:gd name="T9" fmla="*/ 28186 h 353"/>
                  <a:gd name="T10" fmla="*/ 48 w 186"/>
                  <a:gd name="T11" fmla="*/ 39908 h 353"/>
                  <a:gd name="T12" fmla="*/ 0 w 186"/>
                  <a:gd name="T13" fmla="*/ 87210 h 353"/>
                  <a:gd name="T14" fmla="*/ 54 w 186"/>
                  <a:gd name="T15" fmla="*/ 57678 h 353"/>
                  <a:gd name="T16" fmla="*/ 84 w 186"/>
                  <a:gd name="T17" fmla="*/ 53239 h 353"/>
                  <a:gd name="T18" fmla="*/ 126 w 186"/>
                  <a:gd name="T19" fmla="*/ 31232 h 353"/>
                  <a:gd name="T20" fmla="*/ 144 w 186"/>
                  <a:gd name="T21" fmla="*/ 29547 h 353"/>
                  <a:gd name="T22" fmla="*/ 144 w 186"/>
                  <a:gd name="T23" fmla="*/ 22291 h 353"/>
                  <a:gd name="T24" fmla="*/ 186 w 186"/>
                  <a:gd name="T25" fmla="*/ 16235 h 353"/>
                  <a:gd name="T26" fmla="*/ 162 w 186"/>
                  <a:gd name="T27" fmla="*/ 14724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1666 h 66"/>
                  <a:gd name="T8" fmla="*/ 6 w 155"/>
                  <a:gd name="T9" fmla="*/ 4801 h 66"/>
                  <a:gd name="T10" fmla="*/ 0 w 155"/>
                  <a:gd name="T11" fmla="*/ 6575 h 66"/>
                  <a:gd name="T12" fmla="*/ 78 w 155"/>
                  <a:gd name="T13" fmla="*/ 16115 h 66"/>
                  <a:gd name="T14" fmla="*/ 96 w 155"/>
                  <a:gd name="T15" fmla="*/ 11344 h 66"/>
                  <a:gd name="T16" fmla="*/ 155 w 155"/>
                  <a:gd name="T17" fmla="*/ 17928 h 66"/>
                  <a:gd name="T18" fmla="*/ 126 w 155"/>
                  <a:gd name="T19" fmla="*/ 6575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11746 h 72"/>
                  <a:gd name="T2" fmla="*/ 0 w 42"/>
                  <a:gd name="T3" fmla="*/ 6092 h 72"/>
                  <a:gd name="T4" fmla="*/ 12 w 42"/>
                  <a:gd name="T5" fmla="*/ 2109 h 72"/>
                  <a:gd name="T6" fmla="*/ 0 w 42"/>
                  <a:gd name="T7" fmla="*/ 2109 h 72"/>
                  <a:gd name="T8" fmla="*/ 12 w 42"/>
                  <a:gd name="T9" fmla="*/ 2109 h 72"/>
                  <a:gd name="T10" fmla="*/ 24 w 42"/>
                  <a:gd name="T11" fmla="*/ 2109 h 72"/>
                  <a:gd name="T12" fmla="*/ 36 w 42"/>
                  <a:gd name="T13" fmla="*/ 2109 h 72"/>
                  <a:gd name="T14" fmla="*/ 42 w 42"/>
                  <a:gd name="T15" fmla="*/ 0 h 72"/>
                  <a:gd name="T16" fmla="*/ 30 w 42"/>
                  <a:gd name="T17" fmla="*/ 6092 h 72"/>
                  <a:gd name="T18" fmla="*/ 42 w 42"/>
                  <a:gd name="T19" fmla="*/ 15660 h 72"/>
                  <a:gd name="T20" fmla="*/ 12 w 42"/>
                  <a:gd name="T21" fmla="*/ 22952 h 72"/>
                  <a:gd name="T22" fmla="*/ 6 w 42"/>
                  <a:gd name="T23" fmla="*/ 11746 h 72"/>
                  <a:gd name="T24" fmla="*/ 6 w 42"/>
                  <a:gd name="T25" fmla="*/ 11746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10 h 287"/>
                <a:gd name="T4" fmla="*/ 66 w 365"/>
                <a:gd name="T5" fmla="*/ 219 h 287"/>
                <a:gd name="T6" fmla="*/ 143 w 365"/>
                <a:gd name="T7" fmla="*/ 359 h 287"/>
                <a:gd name="T8" fmla="*/ 191 w 365"/>
                <a:gd name="T9" fmla="*/ 329 h 287"/>
                <a:gd name="T10" fmla="*/ 341 w 365"/>
                <a:gd name="T11" fmla="*/ 564 h 287"/>
                <a:gd name="T12" fmla="*/ 305 w 365"/>
                <a:gd name="T13" fmla="*/ 344 h 287"/>
                <a:gd name="T14" fmla="*/ 365 w 365"/>
                <a:gd name="T15" fmla="*/ 256 h 287"/>
                <a:gd name="T16" fmla="*/ 359 w 365"/>
                <a:gd name="T17" fmla="*/ 246 h 287"/>
                <a:gd name="T18" fmla="*/ 335 w 365"/>
                <a:gd name="T19" fmla="*/ 228 h 287"/>
                <a:gd name="T20" fmla="*/ 299 w 365"/>
                <a:gd name="T21" fmla="*/ 170 h 287"/>
                <a:gd name="T22" fmla="*/ 257 w 365"/>
                <a:gd name="T23" fmla="*/ 134 h 287"/>
                <a:gd name="T24" fmla="*/ 215 w 365"/>
                <a:gd name="T25" fmla="*/ 103 h 287"/>
                <a:gd name="T26" fmla="*/ 173 w 365"/>
                <a:gd name="T27" fmla="*/ 85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79 h 60"/>
                <a:gd name="T16" fmla="*/ 65 w 71"/>
                <a:gd name="T17" fmla="*/ 92 h 60"/>
                <a:gd name="T18" fmla="*/ 71 w 71"/>
                <a:gd name="T19" fmla="*/ 116 h 60"/>
                <a:gd name="T20" fmla="*/ 71 w 71"/>
                <a:gd name="T21" fmla="*/ 128 h 60"/>
                <a:gd name="T22" fmla="*/ 59 w 71"/>
                <a:gd name="T23" fmla="*/ 116 h 60"/>
                <a:gd name="T24" fmla="*/ 47 w 71"/>
                <a:gd name="T25" fmla="*/ 92 h 60"/>
                <a:gd name="T26" fmla="*/ 23 w 71"/>
                <a:gd name="T27" fmla="*/ 79 h 60"/>
                <a:gd name="T28" fmla="*/ 23 w 71"/>
                <a:gd name="T29" fmla="*/ 85 h 60"/>
                <a:gd name="T30" fmla="*/ 18 w 71"/>
                <a:gd name="T31" fmla="*/ 92 h 60"/>
                <a:gd name="T32" fmla="*/ 12 w 71"/>
                <a:gd name="T33" fmla="*/ 104 h 60"/>
                <a:gd name="T34" fmla="*/ 6 w 71"/>
                <a:gd name="T35" fmla="*/ 104 h 60"/>
                <a:gd name="T36" fmla="*/ 6 w 71"/>
                <a:gd name="T37" fmla="*/ 104 h 60"/>
                <a:gd name="T38" fmla="*/ 6 w 71"/>
                <a:gd name="T39" fmla="*/ 85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03 h 162"/>
                <a:gd name="T10" fmla="*/ 96 w 161"/>
                <a:gd name="T11" fmla="*/ 109 h 162"/>
                <a:gd name="T12" fmla="*/ 102 w 161"/>
                <a:gd name="T13" fmla="*/ 121 h 162"/>
                <a:gd name="T14" fmla="*/ 108 w 161"/>
                <a:gd name="T15" fmla="*/ 144 h 162"/>
                <a:gd name="T16" fmla="*/ 120 w 161"/>
                <a:gd name="T17" fmla="*/ 168 h 162"/>
                <a:gd name="T18" fmla="*/ 143 w 161"/>
                <a:gd name="T19" fmla="*/ 204 h 162"/>
                <a:gd name="T20" fmla="*/ 155 w 161"/>
                <a:gd name="T21" fmla="*/ 252 h 162"/>
                <a:gd name="T22" fmla="*/ 161 w 161"/>
                <a:gd name="T23" fmla="*/ 279 h 162"/>
                <a:gd name="T24" fmla="*/ 161 w 161"/>
                <a:gd name="T25" fmla="*/ 289 h 162"/>
                <a:gd name="T26" fmla="*/ 96 w 161"/>
                <a:gd name="T27" fmla="*/ 180 h 162"/>
                <a:gd name="T28" fmla="*/ 30 w 161"/>
                <a:gd name="T29" fmla="*/ 103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79 h 60"/>
                <a:gd name="T4" fmla="*/ 41 w 59"/>
                <a:gd name="T5" fmla="*/ 85 h 60"/>
                <a:gd name="T6" fmla="*/ 47 w 59"/>
                <a:gd name="T7" fmla="*/ 92 h 60"/>
                <a:gd name="T8" fmla="*/ 53 w 59"/>
                <a:gd name="T9" fmla="*/ 116 h 60"/>
                <a:gd name="T10" fmla="*/ 53 w 59"/>
                <a:gd name="T11" fmla="*/ 128 h 60"/>
                <a:gd name="T12" fmla="*/ 47 w 59"/>
                <a:gd name="T13" fmla="*/ 116 h 60"/>
                <a:gd name="T14" fmla="*/ 35 w 59"/>
                <a:gd name="T15" fmla="*/ 104 h 60"/>
                <a:gd name="T16" fmla="*/ 23 w 59"/>
                <a:gd name="T17" fmla="*/ 85 h 60"/>
                <a:gd name="T18" fmla="*/ 17 w 59"/>
                <a:gd name="T19" fmla="*/ 79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85 h 204"/>
                <a:gd name="T2" fmla="*/ 245 w 245"/>
                <a:gd name="T3" fmla="*/ 91 h 204"/>
                <a:gd name="T4" fmla="*/ 209 w 245"/>
                <a:gd name="T5" fmla="*/ 164 h 204"/>
                <a:gd name="T6" fmla="*/ 143 w 245"/>
                <a:gd name="T7" fmla="*/ 267 h 204"/>
                <a:gd name="T8" fmla="*/ 167 w 245"/>
                <a:gd name="T9" fmla="*/ 317 h 204"/>
                <a:gd name="T10" fmla="*/ 179 w 245"/>
                <a:gd name="T11" fmla="*/ 414 h 204"/>
                <a:gd name="T12" fmla="*/ 77 w 245"/>
                <a:gd name="T13" fmla="*/ 267 h 204"/>
                <a:gd name="T14" fmla="*/ 47 w 245"/>
                <a:gd name="T15" fmla="*/ 164 h 204"/>
                <a:gd name="T16" fmla="*/ 89 w 245"/>
                <a:gd name="T17" fmla="*/ 128 h 204"/>
                <a:gd name="T18" fmla="*/ 59 w 245"/>
                <a:gd name="T19" fmla="*/ 85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85 h 204"/>
                <a:gd name="T50" fmla="*/ 233 w 245"/>
                <a:gd name="T51" fmla="*/ 85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560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9560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59CDB-BE6D-4078-9780-90467E212F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781955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F5439-EF0D-494C-96B3-F59DA5DFA2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9413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A6D70B-6B8F-4CEA-A476-F4BB4D96C7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3546915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6F37EF-31B1-471D-B904-7CF243FC23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8914560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FCD3AB-A8C1-45FA-809E-09892875CA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0857806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0480A3-C765-4349-B4F2-42E2218A5B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7810174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774489-BC47-4EF4-9CDB-9EB74FE9A4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1528279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19FB8B-77D7-4ED9-B67E-E631089862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740346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6206F8-DE75-41D1-B2BD-0CEEECF25E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8055674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AE9730-4929-400E-8A72-104F758676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5145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27C11E-86C8-4764-8D56-6B4060C308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097823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53C3AD-A421-4B1D-A69D-164D748A8D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683972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C53255-D168-4374-B335-B5C6844196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1059895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 descr="bgk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428596" y="1071546"/>
            <a:ext cx="3286148" cy="2500330"/>
          </a:xfrm>
        </p:spPr>
        <p:txBody>
          <a:bodyPr rtlCol="0">
            <a:normAutofit/>
          </a:bodyPr>
          <a:lstStyle/>
          <a:p>
            <a:pPr lvl="0"/>
            <a:r>
              <a:rPr lang="ru-RU" altLang="zh-CN" noProof="0" smtClean="0"/>
              <a:t>Вставка рисунка</a:t>
            </a:r>
            <a:endParaRPr lang="zh-CN" altLang="en-US" noProof="0"/>
          </a:p>
        </p:txBody>
      </p:sp>
      <p:sp>
        <p:nvSpPr>
          <p:cNvPr id="6" name="图片占位符 4"/>
          <p:cNvSpPr>
            <a:spLocks noGrp="1"/>
          </p:cNvSpPr>
          <p:nvPr>
            <p:ph type="pic" sz="quarter" idx="11"/>
          </p:nvPr>
        </p:nvSpPr>
        <p:spPr>
          <a:xfrm>
            <a:off x="428566" y="3786190"/>
            <a:ext cx="3286148" cy="2500330"/>
          </a:xfrm>
        </p:spPr>
        <p:txBody>
          <a:bodyPr rtlCol="0">
            <a:normAutofit/>
          </a:bodyPr>
          <a:lstStyle/>
          <a:p>
            <a:pPr lvl="0"/>
            <a:r>
              <a:rPr lang="ru-RU" altLang="zh-CN" noProof="0" smtClean="0"/>
              <a:t>Вставка рисунка</a:t>
            </a:r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1744784087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52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652 w 6027"/>
                <a:gd name="T7" fmla="*/ 0 h 2296"/>
                <a:gd name="T8" fmla="*/ 652 w 6027"/>
                <a:gd name="T9" fmla="*/ 1 h 2296"/>
                <a:gd name="T10" fmla="*/ 652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4371 h 353"/>
                  <a:gd name="T4" fmla="*/ 24 w 186"/>
                  <a:gd name="T5" fmla="*/ 7501 h 353"/>
                  <a:gd name="T6" fmla="*/ 18 w 186"/>
                  <a:gd name="T7" fmla="*/ 16235 h 353"/>
                  <a:gd name="T8" fmla="*/ 42 w 186"/>
                  <a:gd name="T9" fmla="*/ 28186 h 353"/>
                  <a:gd name="T10" fmla="*/ 48 w 186"/>
                  <a:gd name="T11" fmla="*/ 39908 h 353"/>
                  <a:gd name="T12" fmla="*/ 0 w 186"/>
                  <a:gd name="T13" fmla="*/ 87210 h 353"/>
                  <a:gd name="T14" fmla="*/ 54 w 186"/>
                  <a:gd name="T15" fmla="*/ 57678 h 353"/>
                  <a:gd name="T16" fmla="*/ 84 w 186"/>
                  <a:gd name="T17" fmla="*/ 53239 h 353"/>
                  <a:gd name="T18" fmla="*/ 126 w 186"/>
                  <a:gd name="T19" fmla="*/ 31232 h 353"/>
                  <a:gd name="T20" fmla="*/ 144 w 186"/>
                  <a:gd name="T21" fmla="*/ 29547 h 353"/>
                  <a:gd name="T22" fmla="*/ 144 w 186"/>
                  <a:gd name="T23" fmla="*/ 22291 h 353"/>
                  <a:gd name="T24" fmla="*/ 186 w 186"/>
                  <a:gd name="T25" fmla="*/ 16235 h 353"/>
                  <a:gd name="T26" fmla="*/ 162 w 186"/>
                  <a:gd name="T27" fmla="*/ 14724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1666 h 66"/>
                  <a:gd name="T8" fmla="*/ 6 w 155"/>
                  <a:gd name="T9" fmla="*/ 4801 h 66"/>
                  <a:gd name="T10" fmla="*/ 0 w 155"/>
                  <a:gd name="T11" fmla="*/ 6575 h 66"/>
                  <a:gd name="T12" fmla="*/ 78 w 155"/>
                  <a:gd name="T13" fmla="*/ 16115 h 66"/>
                  <a:gd name="T14" fmla="*/ 96 w 155"/>
                  <a:gd name="T15" fmla="*/ 11344 h 66"/>
                  <a:gd name="T16" fmla="*/ 155 w 155"/>
                  <a:gd name="T17" fmla="*/ 17928 h 66"/>
                  <a:gd name="T18" fmla="*/ 126 w 155"/>
                  <a:gd name="T19" fmla="*/ 6575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11746 h 72"/>
                  <a:gd name="T2" fmla="*/ 0 w 42"/>
                  <a:gd name="T3" fmla="*/ 6092 h 72"/>
                  <a:gd name="T4" fmla="*/ 12 w 42"/>
                  <a:gd name="T5" fmla="*/ 2109 h 72"/>
                  <a:gd name="T6" fmla="*/ 0 w 42"/>
                  <a:gd name="T7" fmla="*/ 2109 h 72"/>
                  <a:gd name="T8" fmla="*/ 12 w 42"/>
                  <a:gd name="T9" fmla="*/ 2109 h 72"/>
                  <a:gd name="T10" fmla="*/ 24 w 42"/>
                  <a:gd name="T11" fmla="*/ 2109 h 72"/>
                  <a:gd name="T12" fmla="*/ 36 w 42"/>
                  <a:gd name="T13" fmla="*/ 2109 h 72"/>
                  <a:gd name="T14" fmla="*/ 42 w 42"/>
                  <a:gd name="T15" fmla="*/ 0 h 72"/>
                  <a:gd name="T16" fmla="*/ 30 w 42"/>
                  <a:gd name="T17" fmla="*/ 6092 h 72"/>
                  <a:gd name="T18" fmla="*/ 42 w 42"/>
                  <a:gd name="T19" fmla="*/ 15660 h 72"/>
                  <a:gd name="T20" fmla="*/ 12 w 42"/>
                  <a:gd name="T21" fmla="*/ 22952 h 72"/>
                  <a:gd name="T22" fmla="*/ 6 w 42"/>
                  <a:gd name="T23" fmla="*/ 11746 h 72"/>
                  <a:gd name="T24" fmla="*/ 6 w 42"/>
                  <a:gd name="T25" fmla="*/ 11746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10 h 287"/>
                <a:gd name="T4" fmla="*/ 66 w 365"/>
                <a:gd name="T5" fmla="*/ 219 h 287"/>
                <a:gd name="T6" fmla="*/ 143 w 365"/>
                <a:gd name="T7" fmla="*/ 359 h 287"/>
                <a:gd name="T8" fmla="*/ 191 w 365"/>
                <a:gd name="T9" fmla="*/ 329 h 287"/>
                <a:gd name="T10" fmla="*/ 341 w 365"/>
                <a:gd name="T11" fmla="*/ 564 h 287"/>
                <a:gd name="T12" fmla="*/ 305 w 365"/>
                <a:gd name="T13" fmla="*/ 344 h 287"/>
                <a:gd name="T14" fmla="*/ 365 w 365"/>
                <a:gd name="T15" fmla="*/ 256 h 287"/>
                <a:gd name="T16" fmla="*/ 359 w 365"/>
                <a:gd name="T17" fmla="*/ 246 h 287"/>
                <a:gd name="T18" fmla="*/ 335 w 365"/>
                <a:gd name="T19" fmla="*/ 228 h 287"/>
                <a:gd name="T20" fmla="*/ 299 w 365"/>
                <a:gd name="T21" fmla="*/ 170 h 287"/>
                <a:gd name="T22" fmla="*/ 257 w 365"/>
                <a:gd name="T23" fmla="*/ 134 h 287"/>
                <a:gd name="T24" fmla="*/ 215 w 365"/>
                <a:gd name="T25" fmla="*/ 103 h 287"/>
                <a:gd name="T26" fmla="*/ 173 w 365"/>
                <a:gd name="T27" fmla="*/ 85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79 h 60"/>
                <a:gd name="T16" fmla="*/ 65 w 71"/>
                <a:gd name="T17" fmla="*/ 92 h 60"/>
                <a:gd name="T18" fmla="*/ 71 w 71"/>
                <a:gd name="T19" fmla="*/ 116 h 60"/>
                <a:gd name="T20" fmla="*/ 71 w 71"/>
                <a:gd name="T21" fmla="*/ 128 h 60"/>
                <a:gd name="T22" fmla="*/ 59 w 71"/>
                <a:gd name="T23" fmla="*/ 116 h 60"/>
                <a:gd name="T24" fmla="*/ 47 w 71"/>
                <a:gd name="T25" fmla="*/ 92 h 60"/>
                <a:gd name="T26" fmla="*/ 23 w 71"/>
                <a:gd name="T27" fmla="*/ 79 h 60"/>
                <a:gd name="T28" fmla="*/ 23 w 71"/>
                <a:gd name="T29" fmla="*/ 85 h 60"/>
                <a:gd name="T30" fmla="*/ 18 w 71"/>
                <a:gd name="T31" fmla="*/ 92 h 60"/>
                <a:gd name="T32" fmla="*/ 12 w 71"/>
                <a:gd name="T33" fmla="*/ 104 h 60"/>
                <a:gd name="T34" fmla="*/ 6 w 71"/>
                <a:gd name="T35" fmla="*/ 104 h 60"/>
                <a:gd name="T36" fmla="*/ 6 w 71"/>
                <a:gd name="T37" fmla="*/ 104 h 60"/>
                <a:gd name="T38" fmla="*/ 6 w 71"/>
                <a:gd name="T39" fmla="*/ 85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03 h 162"/>
                <a:gd name="T10" fmla="*/ 96 w 161"/>
                <a:gd name="T11" fmla="*/ 109 h 162"/>
                <a:gd name="T12" fmla="*/ 102 w 161"/>
                <a:gd name="T13" fmla="*/ 121 h 162"/>
                <a:gd name="T14" fmla="*/ 108 w 161"/>
                <a:gd name="T15" fmla="*/ 144 h 162"/>
                <a:gd name="T16" fmla="*/ 120 w 161"/>
                <a:gd name="T17" fmla="*/ 168 h 162"/>
                <a:gd name="T18" fmla="*/ 143 w 161"/>
                <a:gd name="T19" fmla="*/ 204 h 162"/>
                <a:gd name="T20" fmla="*/ 155 w 161"/>
                <a:gd name="T21" fmla="*/ 252 h 162"/>
                <a:gd name="T22" fmla="*/ 161 w 161"/>
                <a:gd name="T23" fmla="*/ 279 h 162"/>
                <a:gd name="T24" fmla="*/ 161 w 161"/>
                <a:gd name="T25" fmla="*/ 289 h 162"/>
                <a:gd name="T26" fmla="*/ 96 w 161"/>
                <a:gd name="T27" fmla="*/ 180 h 162"/>
                <a:gd name="T28" fmla="*/ 30 w 161"/>
                <a:gd name="T29" fmla="*/ 103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79 h 60"/>
                <a:gd name="T4" fmla="*/ 41 w 59"/>
                <a:gd name="T5" fmla="*/ 85 h 60"/>
                <a:gd name="T6" fmla="*/ 47 w 59"/>
                <a:gd name="T7" fmla="*/ 92 h 60"/>
                <a:gd name="T8" fmla="*/ 53 w 59"/>
                <a:gd name="T9" fmla="*/ 116 h 60"/>
                <a:gd name="T10" fmla="*/ 53 w 59"/>
                <a:gd name="T11" fmla="*/ 128 h 60"/>
                <a:gd name="T12" fmla="*/ 47 w 59"/>
                <a:gd name="T13" fmla="*/ 116 h 60"/>
                <a:gd name="T14" fmla="*/ 35 w 59"/>
                <a:gd name="T15" fmla="*/ 104 h 60"/>
                <a:gd name="T16" fmla="*/ 23 w 59"/>
                <a:gd name="T17" fmla="*/ 85 h 60"/>
                <a:gd name="T18" fmla="*/ 17 w 59"/>
                <a:gd name="T19" fmla="*/ 79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85 h 204"/>
                <a:gd name="T2" fmla="*/ 245 w 245"/>
                <a:gd name="T3" fmla="*/ 91 h 204"/>
                <a:gd name="T4" fmla="*/ 209 w 245"/>
                <a:gd name="T5" fmla="*/ 164 h 204"/>
                <a:gd name="T6" fmla="*/ 143 w 245"/>
                <a:gd name="T7" fmla="*/ 267 h 204"/>
                <a:gd name="T8" fmla="*/ 167 w 245"/>
                <a:gd name="T9" fmla="*/ 317 h 204"/>
                <a:gd name="T10" fmla="*/ 179 w 245"/>
                <a:gd name="T11" fmla="*/ 414 h 204"/>
                <a:gd name="T12" fmla="*/ 77 w 245"/>
                <a:gd name="T13" fmla="*/ 267 h 204"/>
                <a:gd name="T14" fmla="*/ 47 w 245"/>
                <a:gd name="T15" fmla="*/ 164 h 204"/>
                <a:gd name="T16" fmla="*/ 89 w 245"/>
                <a:gd name="T17" fmla="*/ 128 h 204"/>
                <a:gd name="T18" fmla="*/ 59 w 245"/>
                <a:gd name="T19" fmla="*/ 85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85 h 204"/>
                <a:gd name="T50" fmla="*/ 233 w 245"/>
                <a:gd name="T51" fmla="*/ 85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560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9560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CB1E0-C6D7-411D-958A-DB6D1F613D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923255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FDC311-4977-4A36-BACA-D745CFFBB4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9913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617F77-ABBC-4AB9-A590-D569BD3F40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645891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07B65E-6A40-4379-91BB-EFC2F47996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2151853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B2EB92-2726-4D0F-BE4C-7849ECC067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762549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0B8726-D78F-41AA-B154-A92F92A6C0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6228979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7DA438-2841-41AA-8261-90B078F0F3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3520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5E38E3-6803-4551-958A-3B9A346C1D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82180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B6F63A-F173-452E-BA80-81CFC81DDC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379481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E3F3FA-9DCB-4397-8CD6-6F6B795EFE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613177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47618E-0A79-49F6-A971-A263316911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637582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C64C9E-4909-4A00-A23D-66274FC05E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5052107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3AB249-6439-4D6B-8523-96999C317C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3356694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574F03-0F84-4F6D-B442-E0BBDB089B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9284567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 descr="bgk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428596" y="1071546"/>
            <a:ext cx="3286148" cy="2500330"/>
          </a:xfrm>
        </p:spPr>
        <p:txBody>
          <a:bodyPr rtlCol="0">
            <a:normAutofit/>
          </a:bodyPr>
          <a:lstStyle/>
          <a:p>
            <a:pPr lvl="0"/>
            <a:r>
              <a:rPr lang="ru-RU" altLang="zh-CN" noProof="0" smtClean="0"/>
              <a:t>Вставка рисунка</a:t>
            </a:r>
            <a:endParaRPr lang="zh-CN" altLang="en-US" noProof="0"/>
          </a:p>
        </p:txBody>
      </p:sp>
      <p:sp>
        <p:nvSpPr>
          <p:cNvPr id="6" name="图片占位符 4"/>
          <p:cNvSpPr>
            <a:spLocks noGrp="1"/>
          </p:cNvSpPr>
          <p:nvPr>
            <p:ph type="pic" sz="quarter" idx="11"/>
          </p:nvPr>
        </p:nvSpPr>
        <p:spPr>
          <a:xfrm>
            <a:off x="428566" y="3786190"/>
            <a:ext cx="3286148" cy="2500330"/>
          </a:xfrm>
        </p:spPr>
        <p:txBody>
          <a:bodyPr rtlCol="0">
            <a:normAutofit/>
          </a:bodyPr>
          <a:lstStyle/>
          <a:p>
            <a:pPr lvl="0"/>
            <a:r>
              <a:rPr lang="ru-RU" altLang="zh-CN" noProof="0" smtClean="0"/>
              <a:t>Вставка рисунка</a:t>
            </a:r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85725586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52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652 w 6027"/>
                <a:gd name="T7" fmla="*/ 0 h 2296"/>
                <a:gd name="T8" fmla="*/ 652 w 6027"/>
                <a:gd name="T9" fmla="*/ 1 h 2296"/>
                <a:gd name="T10" fmla="*/ 652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4371 h 353"/>
                  <a:gd name="T4" fmla="*/ 24 w 186"/>
                  <a:gd name="T5" fmla="*/ 7501 h 353"/>
                  <a:gd name="T6" fmla="*/ 18 w 186"/>
                  <a:gd name="T7" fmla="*/ 16235 h 353"/>
                  <a:gd name="T8" fmla="*/ 42 w 186"/>
                  <a:gd name="T9" fmla="*/ 28186 h 353"/>
                  <a:gd name="T10" fmla="*/ 48 w 186"/>
                  <a:gd name="T11" fmla="*/ 39908 h 353"/>
                  <a:gd name="T12" fmla="*/ 0 w 186"/>
                  <a:gd name="T13" fmla="*/ 87210 h 353"/>
                  <a:gd name="T14" fmla="*/ 54 w 186"/>
                  <a:gd name="T15" fmla="*/ 57678 h 353"/>
                  <a:gd name="T16" fmla="*/ 84 w 186"/>
                  <a:gd name="T17" fmla="*/ 53239 h 353"/>
                  <a:gd name="T18" fmla="*/ 126 w 186"/>
                  <a:gd name="T19" fmla="*/ 31232 h 353"/>
                  <a:gd name="T20" fmla="*/ 144 w 186"/>
                  <a:gd name="T21" fmla="*/ 29547 h 353"/>
                  <a:gd name="T22" fmla="*/ 144 w 186"/>
                  <a:gd name="T23" fmla="*/ 22291 h 353"/>
                  <a:gd name="T24" fmla="*/ 186 w 186"/>
                  <a:gd name="T25" fmla="*/ 16235 h 353"/>
                  <a:gd name="T26" fmla="*/ 162 w 186"/>
                  <a:gd name="T27" fmla="*/ 14724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1666 h 66"/>
                  <a:gd name="T8" fmla="*/ 6 w 155"/>
                  <a:gd name="T9" fmla="*/ 4801 h 66"/>
                  <a:gd name="T10" fmla="*/ 0 w 155"/>
                  <a:gd name="T11" fmla="*/ 6575 h 66"/>
                  <a:gd name="T12" fmla="*/ 78 w 155"/>
                  <a:gd name="T13" fmla="*/ 16115 h 66"/>
                  <a:gd name="T14" fmla="*/ 96 w 155"/>
                  <a:gd name="T15" fmla="*/ 11344 h 66"/>
                  <a:gd name="T16" fmla="*/ 155 w 155"/>
                  <a:gd name="T17" fmla="*/ 17928 h 66"/>
                  <a:gd name="T18" fmla="*/ 126 w 155"/>
                  <a:gd name="T19" fmla="*/ 6575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11746 h 72"/>
                  <a:gd name="T2" fmla="*/ 0 w 42"/>
                  <a:gd name="T3" fmla="*/ 6092 h 72"/>
                  <a:gd name="T4" fmla="*/ 12 w 42"/>
                  <a:gd name="T5" fmla="*/ 2109 h 72"/>
                  <a:gd name="T6" fmla="*/ 0 w 42"/>
                  <a:gd name="T7" fmla="*/ 2109 h 72"/>
                  <a:gd name="T8" fmla="*/ 12 w 42"/>
                  <a:gd name="T9" fmla="*/ 2109 h 72"/>
                  <a:gd name="T10" fmla="*/ 24 w 42"/>
                  <a:gd name="T11" fmla="*/ 2109 h 72"/>
                  <a:gd name="T12" fmla="*/ 36 w 42"/>
                  <a:gd name="T13" fmla="*/ 2109 h 72"/>
                  <a:gd name="T14" fmla="*/ 42 w 42"/>
                  <a:gd name="T15" fmla="*/ 0 h 72"/>
                  <a:gd name="T16" fmla="*/ 30 w 42"/>
                  <a:gd name="T17" fmla="*/ 6092 h 72"/>
                  <a:gd name="T18" fmla="*/ 42 w 42"/>
                  <a:gd name="T19" fmla="*/ 15660 h 72"/>
                  <a:gd name="T20" fmla="*/ 12 w 42"/>
                  <a:gd name="T21" fmla="*/ 22952 h 72"/>
                  <a:gd name="T22" fmla="*/ 6 w 42"/>
                  <a:gd name="T23" fmla="*/ 11746 h 72"/>
                  <a:gd name="T24" fmla="*/ 6 w 42"/>
                  <a:gd name="T25" fmla="*/ 11746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10 h 287"/>
                <a:gd name="T4" fmla="*/ 66 w 365"/>
                <a:gd name="T5" fmla="*/ 219 h 287"/>
                <a:gd name="T6" fmla="*/ 143 w 365"/>
                <a:gd name="T7" fmla="*/ 359 h 287"/>
                <a:gd name="T8" fmla="*/ 191 w 365"/>
                <a:gd name="T9" fmla="*/ 329 h 287"/>
                <a:gd name="T10" fmla="*/ 341 w 365"/>
                <a:gd name="T11" fmla="*/ 564 h 287"/>
                <a:gd name="T12" fmla="*/ 305 w 365"/>
                <a:gd name="T13" fmla="*/ 344 h 287"/>
                <a:gd name="T14" fmla="*/ 365 w 365"/>
                <a:gd name="T15" fmla="*/ 256 h 287"/>
                <a:gd name="T16" fmla="*/ 359 w 365"/>
                <a:gd name="T17" fmla="*/ 246 h 287"/>
                <a:gd name="T18" fmla="*/ 335 w 365"/>
                <a:gd name="T19" fmla="*/ 228 h 287"/>
                <a:gd name="T20" fmla="*/ 299 w 365"/>
                <a:gd name="T21" fmla="*/ 170 h 287"/>
                <a:gd name="T22" fmla="*/ 257 w 365"/>
                <a:gd name="T23" fmla="*/ 134 h 287"/>
                <a:gd name="T24" fmla="*/ 215 w 365"/>
                <a:gd name="T25" fmla="*/ 103 h 287"/>
                <a:gd name="T26" fmla="*/ 173 w 365"/>
                <a:gd name="T27" fmla="*/ 85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79 h 60"/>
                <a:gd name="T16" fmla="*/ 65 w 71"/>
                <a:gd name="T17" fmla="*/ 92 h 60"/>
                <a:gd name="T18" fmla="*/ 71 w 71"/>
                <a:gd name="T19" fmla="*/ 116 h 60"/>
                <a:gd name="T20" fmla="*/ 71 w 71"/>
                <a:gd name="T21" fmla="*/ 128 h 60"/>
                <a:gd name="T22" fmla="*/ 59 w 71"/>
                <a:gd name="T23" fmla="*/ 116 h 60"/>
                <a:gd name="T24" fmla="*/ 47 w 71"/>
                <a:gd name="T25" fmla="*/ 92 h 60"/>
                <a:gd name="T26" fmla="*/ 23 w 71"/>
                <a:gd name="T27" fmla="*/ 79 h 60"/>
                <a:gd name="T28" fmla="*/ 23 w 71"/>
                <a:gd name="T29" fmla="*/ 85 h 60"/>
                <a:gd name="T30" fmla="*/ 18 w 71"/>
                <a:gd name="T31" fmla="*/ 92 h 60"/>
                <a:gd name="T32" fmla="*/ 12 w 71"/>
                <a:gd name="T33" fmla="*/ 104 h 60"/>
                <a:gd name="T34" fmla="*/ 6 w 71"/>
                <a:gd name="T35" fmla="*/ 104 h 60"/>
                <a:gd name="T36" fmla="*/ 6 w 71"/>
                <a:gd name="T37" fmla="*/ 104 h 60"/>
                <a:gd name="T38" fmla="*/ 6 w 71"/>
                <a:gd name="T39" fmla="*/ 85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03 h 162"/>
                <a:gd name="T10" fmla="*/ 96 w 161"/>
                <a:gd name="T11" fmla="*/ 109 h 162"/>
                <a:gd name="T12" fmla="*/ 102 w 161"/>
                <a:gd name="T13" fmla="*/ 121 h 162"/>
                <a:gd name="T14" fmla="*/ 108 w 161"/>
                <a:gd name="T15" fmla="*/ 144 h 162"/>
                <a:gd name="T16" fmla="*/ 120 w 161"/>
                <a:gd name="T17" fmla="*/ 168 h 162"/>
                <a:gd name="T18" fmla="*/ 143 w 161"/>
                <a:gd name="T19" fmla="*/ 204 h 162"/>
                <a:gd name="T20" fmla="*/ 155 w 161"/>
                <a:gd name="T21" fmla="*/ 252 h 162"/>
                <a:gd name="T22" fmla="*/ 161 w 161"/>
                <a:gd name="T23" fmla="*/ 279 h 162"/>
                <a:gd name="T24" fmla="*/ 161 w 161"/>
                <a:gd name="T25" fmla="*/ 289 h 162"/>
                <a:gd name="T26" fmla="*/ 96 w 161"/>
                <a:gd name="T27" fmla="*/ 180 h 162"/>
                <a:gd name="T28" fmla="*/ 30 w 161"/>
                <a:gd name="T29" fmla="*/ 103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79 h 60"/>
                <a:gd name="T4" fmla="*/ 41 w 59"/>
                <a:gd name="T5" fmla="*/ 85 h 60"/>
                <a:gd name="T6" fmla="*/ 47 w 59"/>
                <a:gd name="T7" fmla="*/ 92 h 60"/>
                <a:gd name="T8" fmla="*/ 53 w 59"/>
                <a:gd name="T9" fmla="*/ 116 h 60"/>
                <a:gd name="T10" fmla="*/ 53 w 59"/>
                <a:gd name="T11" fmla="*/ 128 h 60"/>
                <a:gd name="T12" fmla="*/ 47 w 59"/>
                <a:gd name="T13" fmla="*/ 116 h 60"/>
                <a:gd name="T14" fmla="*/ 35 w 59"/>
                <a:gd name="T15" fmla="*/ 104 h 60"/>
                <a:gd name="T16" fmla="*/ 23 w 59"/>
                <a:gd name="T17" fmla="*/ 85 h 60"/>
                <a:gd name="T18" fmla="*/ 17 w 59"/>
                <a:gd name="T19" fmla="*/ 79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85 h 204"/>
                <a:gd name="T2" fmla="*/ 245 w 245"/>
                <a:gd name="T3" fmla="*/ 91 h 204"/>
                <a:gd name="T4" fmla="*/ 209 w 245"/>
                <a:gd name="T5" fmla="*/ 164 h 204"/>
                <a:gd name="T6" fmla="*/ 143 w 245"/>
                <a:gd name="T7" fmla="*/ 267 h 204"/>
                <a:gd name="T8" fmla="*/ 167 w 245"/>
                <a:gd name="T9" fmla="*/ 317 h 204"/>
                <a:gd name="T10" fmla="*/ 179 w 245"/>
                <a:gd name="T11" fmla="*/ 414 h 204"/>
                <a:gd name="T12" fmla="*/ 77 w 245"/>
                <a:gd name="T13" fmla="*/ 267 h 204"/>
                <a:gd name="T14" fmla="*/ 47 w 245"/>
                <a:gd name="T15" fmla="*/ 164 h 204"/>
                <a:gd name="T16" fmla="*/ 89 w 245"/>
                <a:gd name="T17" fmla="*/ 128 h 204"/>
                <a:gd name="T18" fmla="*/ 59 w 245"/>
                <a:gd name="T19" fmla="*/ 85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85 h 204"/>
                <a:gd name="T50" fmla="*/ 233 w 245"/>
                <a:gd name="T51" fmla="*/ 85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560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9560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19175B-A213-423A-9B56-25AEDC27F4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083816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56AF6-FEFE-4C74-A1DE-24F15C854E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0090069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E94B26-60E9-4036-8499-BC94F74654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624995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348EA7-67F4-4405-8989-8962E3CC2D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04231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2B95A0-9B18-446F-AD5B-A6E81E5B68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7151646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1A347-8454-4906-A0AE-D1F27F213D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729537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266A3A-D1BD-4C51-849A-8A61F3625C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8387493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83ABF7-4288-4D88-A250-4F67F0A468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5090209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93D41A-A6BE-466A-B70C-1434C5111E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4353524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236DFE-3522-4689-9BE5-A47F2C3657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568287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B18316-E8D2-4FB9-9A6C-96800A5FF7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3887278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4E4D09-9022-49DD-AAA8-852D41913E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382031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8096F8-D462-499E-AA5A-A4B510456F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3796332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 descr="bgk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428596" y="1071546"/>
            <a:ext cx="3286148" cy="2500330"/>
          </a:xfrm>
        </p:spPr>
        <p:txBody>
          <a:bodyPr rtlCol="0">
            <a:normAutofit/>
          </a:bodyPr>
          <a:lstStyle/>
          <a:p>
            <a:pPr lvl="0"/>
            <a:r>
              <a:rPr lang="ru-RU" altLang="zh-CN" noProof="0" smtClean="0"/>
              <a:t>Вставка рисунка</a:t>
            </a:r>
            <a:endParaRPr lang="zh-CN" altLang="en-US" noProof="0"/>
          </a:p>
        </p:txBody>
      </p:sp>
      <p:sp>
        <p:nvSpPr>
          <p:cNvPr id="6" name="图片占位符 4"/>
          <p:cNvSpPr>
            <a:spLocks noGrp="1"/>
          </p:cNvSpPr>
          <p:nvPr>
            <p:ph type="pic" sz="quarter" idx="11"/>
          </p:nvPr>
        </p:nvSpPr>
        <p:spPr>
          <a:xfrm>
            <a:off x="428566" y="3786190"/>
            <a:ext cx="3286148" cy="2500330"/>
          </a:xfrm>
        </p:spPr>
        <p:txBody>
          <a:bodyPr rtlCol="0">
            <a:normAutofit/>
          </a:bodyPr>
          <a:lstStyle/>
          <a:p>
            <a:pPr lvl="0"/>
            <a:r>
              <a:rPr lang="ru-RU" altLang="zh-CN" noProof="0" smtClean="0"/>
              <a:t>Вставка рисунка</a:t>
            </a:r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3721842938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52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652 w 6027"/>
                <a:gd name="T7" fmla="*/ 0 h 2296"/>
                <a:gd name="T8" fmla="*/ 652 w 6027"/>
                <a:gd name="T9" fmla="*/ 1 h 2296"/>
                <a:gd name="T10" fmla="*/ 652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4371 h 353"/>
                  <a:gd name="T4" fmla="*/ 24 w 186"/>
                  <a:gd name="T5" fmla="*/ 7501 h 353"/>
                  <a:gd name="T6" fmla="*/ 18 w 186"/>
                  <a:gd name="T7" fmla="*/ 16235 h 353"/>
                  <a:gd name="T8" fmla="*/ 42 w 186"/>
                  <a:gd name="T9" fmla="*/ 28186 h 353"/>
                  <a:gd name="T10" fmla="*/ 48 w 186"/>
                  <a:gd name="T11" fmla="*/ 39908 h 353"/>
                  <a:gd name="T12" fmla="*/ 0 w 186"/>
                  <a:gd name="T13" fmla="*/ 87210 h 353"/>
                  <a:gd name="T14" fmla="*/ 54 w 186"/>
                  <a:gd name="T15" fmla="*/ 57678 h 353"/>
                  <a:gd name="T16" fmla="*/ 84 w 186"/>
                  <a:gd name="T17" fmla="*/ 53239 h 353"/>
                  <a:gd name="T18" fmla="*/ 126 w 186"/>
                  <a:gd name="T19" fmla="*/ 31232 h 353"/>
                  <a:gd name="T20" fmla="*/ 144 w 186"/>
                  <a:gd name="T21" fmla="*/ 29547 h 353"/>
                  <a:gd name="T22" fmla="*/ 144 w 186"/>
                  <a:gd name="T23" fmla="*/ 22291 h 353"/>
                  <a:gd name="T24" fmla="*/ 186 w 186"/>
                  <a:gd name="T25" fmla="*/ 16235 h 353"/>
                  <a:gd name="T26" fmla="*/ 162 w 186"/>
                  <a:gd name="T27" fmla="*/ 14724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1666 h 66"/>
                  <a:gd name="T8" fmla="*/ 6 w 155"/>
                  <a:gd name="T9" fmla="*/ 4801 h 66"/>
                  <a:gd name="T10" fmla="*/ 0 w 155"/>
                  <a:gd name="T11" fmla="*/ 6575 h 66"/>
                  <a:gd name="T12" fmla="*/ 78 w 155"/>
                  <a:gd name="T13" fmla="*/ 16115 h 66"/>
                  <a:gd name="T14" fmla="*/ 96 w 155"/>
                  <a:gd name="T15" fmla="*/ 11344 h 66"/>
                  <a:gd name="T16" fmla="*/ 155 w 155"/>
                  <a:gd name="T17" fmla="*/ 17928 h 66"/>
                  <a:gd name="T18" fmla="*/ 126 w 155"/>
                  <a:gd name="T19" fmla="*/ 6575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11746 h 72"/>
                  <a:gd name="T2" fmla="*/ 0 w 42"/>
                  <a:gd name="T3" fmla="*/ 6092 h 72"/>
                  <a:gd name="T4" fmla="*/ 12 w 42"/>
                  <a:gd name="T5" fmla="*/ 2109 h 72"/>
                  <a:gd name="T6" fmla="*/ 0 w 42"/>
                  <a:gd name="T7" fmla="*/ 2109 h 72"/>
                  <a:gd name="T8" fmla="*/ 12 w 42"/>
                  <a:gd name="T9" fmla="*/ 2109 h 72"/>
                  <a:gd name="T10" fmla="*/ 24 w 42"/>
                  <a:gd name="T11" fmla="*/ 2109 h 72"/>
                  <a:gd name="T12" fmla="*/ 36 w 42"/>
                  <a:gd name="T13" fmla="*/ 2109 h 72"/>
                  <a:gd name="T14" fmla="*/ 42 w 42"/>
                  <a:gd name="T15" fmla="*/ 0 h 72"/>
                  <a:gd name="T16" fmla="*/ 30 w 42"/>
                  <a:gd name="T17" fmla="*/ 6092 h 72"/>
                  <a:gd name="T18" fmla="*/ 42 w 42"/>
                  <a:gd name="T19" fmla="*/ 15660 h 72"/>
                  <a:gd name="T20" fmla="*/ 12 w 42"/>
                  <a:gd name="T21" fmla="*/ 22952 h 72"/>
                  <a:gd name="T22" fmla="*/ 6 w 42"/>
                  <a:gd name="T23" fmla="*/ 11746 h 72"/>
                  <a:gd name="T24" fmla="*/ 6 w 42"/>
                  <a:gd name="T25" fmla="*/ 11746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10 h 287"/>
                <a:gd name="T4" fmla="*/ 66 w 365"/>
                <a:gd name="T5" fmla="*/ 219 h 287"/>
                <a:gd name="T6" fmla="*/ 143 w 365"/>
                <a:gd name="T7" fmla="*/ 359 h 287"/>
                <a:gd name="T8" fmla="*/ 191 w 365"/>
                <a:gd name="T9" fmla="*/ 329 h 287"/>
                <a:gd name="T10" fmla="*/ 341 w 365"/>
                <a:gd name="T11" fmla="*/ 564 h 287"/>
                <a:gd name="T12" fmla="*/ 305 w 365"/>
                <a:gd name="T13" fmla="*/ 344 h 287"/>
                <a:gd name="T14" fmla="*/ 365 w 365"/>
                <a:gd name="T15" fmla="*/ 256 h 287"/>
                <a:gd name="T16" fmla="*/ 359 w 365"/>
                <a:gd name="T17" fmla="*/ 246 h 287"/>
                <a:gd name="T18" fmla="*/ 335 w 365"/>
                <a:gd name="T19" fmla="*/ 228 h 287"/>
                <a:gd name="T20" fmla="*/ 299 w 365"/>
                <a:gd name="T21" fmla="*/ 170 h 287"/>
                <a:gd name="T22" fmla="*/ 257 w 365"/>
                <a:gd name="T23" fmla="*/ 134 h 287"/>
                <a:gd name="T24" fmla="*/ 215 w 365"/>
                <a:gd name="T25" fmla="*/ 103 h 287"/>
                <a:gd name="T26" fmla="*/ 173 w 365"/>
                <a:gd name="T27" fmla="*/ 85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79 h 60"/>
                <a:gd name="T16" fmla="*/ 65 w 71"/>
                <a:gd name="T17" fmla="*/ 92 h 60"/>
                <a:gd name="T18" fmla="*/ 71 w 71"/>
                <a:gd name="T19" fmla="*/ 116 h 60"/>
                <a:gd name="T20" fmla="*/ 71 w 71"/>
                <a:gd name="T21" fmla="*/ 128 h 60"/>
                <a:gd name="T22" fmla="*/ 59 w 71"/>
                <a:gd name="T23" fmla="*/ 116 h 60"/>
                <a:gd name="T24" fmla="*/ 47 w 71"/>
                <a:gd name="T25" fmla="*/ 92 h 60"/>
                <a:gd name="T26" fmla="*/ 23 w 71"/>
                <a:gd name="T27" fmla="*/ 79 h 60"/>
                <a:gd name="T28" fmla="*/ 23 w 71"/>
                <a:gd name="T29" fmla="*/ 85 h 60"/>
                <a:gd name="T30" fmla="*/ 18 w 71"/>
                <a:gd name="T31" fmla="*/ 92 h 60"/>
                <a:gd name="T32" fmla="*/ 12 w 71"/>
                <a:gd name="T33" fmla="*/ 104 h 60"/>
                <a:gd name="T34" fmla="*/ 6 w 71"/>
                <a:gd name="T35" fmla="*/ 104 h 60"/>
                <a:gd name="T36" fmla="*/ 6 w 71"/>
                <a:gd name="T37" fmla="*/ 104 h 60"/>
                <a:gd name="T38" fmla="*/ 6 w 71"/>
                <a:gd name="T39" fmla="*/ 85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03 h 162"/>
                <a:gd name="T10" fmla="*/ 96 w 161"/>
                <a:gd name="T11" fmla="*/ 109 h 162"/>
                <a:gd name="T12" fmla="*/ 102 w 161"/>
                <a:gd name="T13" fmla="*/ 121 h 162"/>
                <a:gd name="T14" fmla="*/ 108 w 161"/>
                <a:gd name="T15" fmla="*/ 144 h 162"/>
                <a:gd name="T16" fmla="*/ 120 w 161"/>
                <a:gd name="T17" fmla="*/ 168 h 162"/>
                <a:gd name="T18" fmla="*/ 143 w 161"/>
                <a:gd name="T19" fmla="*/ 204 h 162"/>
                <a:gd name="T20" fmla="*/ 155 w 161"/>
                <a:gd name="T21" fmla="*/ 252 h 162"/>
                <a:gd name="T22" fmla="*/ 161 w 161"/>
                <a:gd name="T23" fmla="*/ 279 h 162"/>
                <a:gd name="T24" fmla="*/ 161 w 161"/>
                <a:gd name="T25" fmla="*/ 289 h 162"/>
                <a:gd name="T26" fmla="*/ 96 w 161"/>
                <a:gd name="T27" fmla="*/ 180 h 162"/>
                <a:gd name="T28" fmla="*/ 30 w 161"/>
                <a:gd name="T29" fmla="*/ 103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79 h 60"/>
                <a:gd name="T4" fmla="*/ 41 w 59"/>
                <a:gd name="T5" fmla="*/ 85 h 60"/>
                <a:gd name="T6" fmla="*/ 47 w 59"/>
                <a:gd name="T7" fmla="*/ 92 h 60"/>
                <a:gd name="T8" fmla="*/ 53 w 59"/>
                <a:gd name="T9" fmla="*/ 116 h 60"/>
                <a:gd name="T10" fmla="*/ 53 w 59"/>
                <a:gd name="T11" fmla="*/ 128 h 60"/>
                <a:gd name="T12" fmla="*/ 47 w 59"/>
                <a:gd name="T13" fmla="*/ 116 h 60"/>
                <a:gd name="T14" fmla="*/ 35 w 59"/>
                <a:gd name="T15" fmla="*/ 104 h 60"/>
                <a:gd name="T16" fmla="*/ 23 w 59"/>
                <a:gd name="T17" fmla="*/ 85 h 60"/>
                <a:gd name="T18" fmla="*/ 17 w 59"/>
                <a:gd name="T19" fmla="*/ 79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85 h 204"/>
                <a:gd name="T2" fmla="*/ 245 w 245"/>
                <a:gd name="T3" fmla="*/ 91 h 204"/>
                <a:gd name="T4" fmla="*/ 209 w 245"/>
                <a:gd name="T5" fmla="*/ 164 h 204"/>
                <a:gd name="T6" fmla="*/ 143 w 245"/>
                <a:gd name="T7" fmla="*/ 267 h 204"/>
                <a:gd name="T8" fmla="*/ 167 w 245"/>
                <a:gd name="T9" fmla="*/ 317 h 204"/>
                <a:gd name="T10" fmla="*/ 179 w 245"/>
                <a:gd name="T11" fmla="*/ 414 h 204"/>
                <a:gd name="T12" fmla="*/ 77 w 245"/>
                <a:gd name="T13" fmla="*/ 267 h 204"/>
                <a:gd name="T14" fmla="*/ 47 w 245"/>
                <a:gd name="T15" fmla="*/ 164 h 204"/>
                <a:gd name="T16" fmla="*/ 89 w 245"/>
                <a:gd name="T17" fmla="*/ 128 h 204"/>
                <a:gd name="T18" fmla="*/ 59 w 245"/>
                <a:gd name="T19" fmla="*/ 85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85 h 204"/>
                <a:gd name="T50" fmla="*/ 233 w 245"/>
                <a:gd name="T51" fmla="*/ 85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560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9560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978F4F-AB53-49BE-9D12-30C4285215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00377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EB9220-BE0E-40D9-8899-748328FA27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0353419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0256C4-4ED3-460B-8ED5-9F93A721AB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714688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127C7D-4A0E-4DD8-9598-3FA2AC5AF1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3408663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C34A3D-289D-4A7A-985A-66421B05B6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212292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97E2F9-088E-428F-9210-15F5FAFE3B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8770494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177D0C-50FE-4FFD-8883-7F25006EB8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7535265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0AD1A8-DC31-4469-8AA7-DF4F07F288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106939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606687-6F5D-44F5-8D4C-1B02D0E8D0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4695035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0E5CA-B3C4-492C-9648-45111EEF5E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6058064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BF6C6D-DF71-4243-9BE1-7021299C83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53974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8ECCE0-235A-4310-A1B4-C57BF0359D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60938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425FDD-E2F6-4D81-97DA-55D1DD03E9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4339646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9794A8-FA21-47D9-B984-11F086680B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0775303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 descr="bgk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428596" y="1071546"/>
            <a:ext cx="3286148" cy="2500330"/>
          </a:xfrm>
        </p:spPr>
        <p:txBody>
          <a:bodyPr rtlCol="0">
            <a:normAutofit/>
          </a:bodyPr>
          <a:lstStyle/>
          <a:p>
            <a:pPr lvl="0"/>
            <a:r>
              <a:rPr lang="ru-RU" altLang="zh-CN" noProof="0" smtClean="0"/>
              <a:t>Вставка рисунка</a:t>
            </a:r>
            <a:endParaRPr lang="zh-CN" altLang="en-US" noProof="0"/>
          </a:p>
        </p:txBody>
      </p:sp>
      <p:sp>
        <p:nvSpPr>
          <p:cNvPr id="6" name="图片占位符 4"/>
          <p:cNvSpPr>
            <a:spLocks noGrp="1"/>
          </p:cNvSpPr>
          <p:nvPr>
            <p:ph type="pic" sz="quarter" idx="11"/>
          </p:nvPr>
        </p:nvSpPr>
        <p:spPr>
          <a:xfrm>
            <a:off x="428566" y="3786190"/>
            <a:ext cx="3286148" cy="2500330"/>
          </a:xfrm>
        </p:spPr>
        <p:txBody>
          <a:bodyPr rtlCol="0">
            <a:normAutofit/>
          </a:bodyPr>
          <a:lstStyle/>
          <a:p>
            <a:pPr lvl="0"/>
            <a:r>
              <a:rPr lang="ru-RU" altLang="zh-CN" noProof="0" smtClean="0"/>
              <a:t>Вставка рисунка</a:t>
            </a:r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1716230503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52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652 w 6027"/>
                <a:gd name="T7" fmla="*/ 0 h 2296"/>
                <a:gd name="T8" fmla="*/ 652 w 6027"/>
                <a:gd name="T9" fmla="*/ 1 h 2296"/>
                <a:gd name="T10" fmla="*/ 652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4371 h 353"/>
                  <a:gd name="T4" fmla="*/ 24 w 186"/>
                  <a:gd name="T5" fmla="*/ 7501 h 353"/>
                  <a:gd name="T6" fmla="*/ 18 w 186"/>
                  <a:gd name="T7" fmla="*/ 16235 h 353"/>
                  <a:gd name="T8" fmla="*/ 42 w 186"/>
                  <a:gd name="T9" fmla="*/ 28186 h 353"/>
                  <a:gd name="T10" fmla="*/ 48 w 186"/>
                  <a:gd name="T11" fmla="*/ 39908 h 353"/>
                  <a:gd name="T12" fmla="*/ 0 w 186"/>
                  <a:gd name="T13" fmla="*/ 87210 h 353"/>
                  <a:gd name="T14" fmla="*/ 54 w 186"/>
                  <a:gd name="T15" fmla="*/ 57678 h 353"/>
                  <a:gd name="T16" fmla="*/ 84 w 186"/>
                  <a:gd name="T17" fmla="*/ 53239 h 353"/>
                  <a:gd name="T18" fmla="*/ 126 w 186"/>
                  <a:gd name="T19" fmla="*/ 31232 h 353"/>
                  <a:gd name="T20" fmla="*/ 144 w 186"/>
                  <a:gd name="T21" fmla="*/ 29547 h 353"/>
                  <a:gd name="T22" fmla="*/ 144 w 186"/>
                  <a:gd name="T23" fmla="*/ 22291 h 353"/>
                  <a:gd name="T24" fmla="*/ 186 w 186"/>
                  <a:gd name="T25" fmla="*/ 16235 h 353"/>
                  <a:gd name="T26" fmla="*/ 162 w 186"/>
                  <a:gd name="T27" fmla="*/ 14724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1666 h 66"/>
                  <a:gd name="T8" fmla="*/ 6 w 155"/>
                  <a:gd name="T9" fmla="*/ 4801 h 66"/>
                  <a:gd name="T10" fmla="*/ 0 w 155"/>
                  <a:gd name="T11" fmla="*/ 6575 h 66"/>
                  <a:gd name="T12" fmla="*/ 78 w 155"/>
                  <a:gd name="T13" fmla="*/ 16115 h 66"/>
                  <a:gd name="T14" fmla="*/ 96 w 155"/>
                  <a:gd name="T15" fmla="*/ 11344 h 66"/>
                  <a:gd name="T16" fmla="*/ 155 w 155"/>
                  <a:gd name="T17" fmla="*/ 17928 h 66"/>
                  <a:gd name="T18" fmla="*/ 126 w 155"/>
                  <a:gd name="T19" fmla="*/ 6575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11746 h 72"/>
                  <a:gd name="T2" fmla="*/ 0 w 42"/>
                  <a:gd name="T3" fmla="*/ 6092 h 72"/>
                  <a:gd name="T4" fmla="*/ 12 w 42"/>
                  <a:gd name="T5" fmla="*/ 2109 h 72"/>
                  <a:gd name="T6" fmla="*/ 0 w 42"/>
                  <a:gd name="T7" fmla="*/ 2109 h 72"/>
                  <a:gd name="T8" fmla="*/ 12 w 42"/>
                  <a:gd name="T9" fmla="*/ 2109 h 72"/>
                  <a:gd name="T10" fmla="*/ 24 w 42"/>
                  <a:gd name="T11" fmla="*/ 2109 h 72"/>
                  <a:gd name="T12" fmla="*/ 36 w 42"/>
                  <a:gd name="T13" fmla="*/ 2109 h 72"/>
                  <a:gd name="T14" fmla="*/ 42 w 42"/>
                  <a:gd name="T15" fmla="*/ 0 h 72"/>
                  <a:gd name="T16" fmla="*/ 30 w 42"/>
                  <a:gd name="T17" fmla="*/ 6092 h 72"/>
                  <a:gd name="T18" fmla="*/ 42 w 42"/>
                  <a:gd name="T19" fmla="*/ 15660 h 72"/>
                  <a:gd name="T20" fmla="*/ 12 w 42"/>
                  <a:gd name="T21" fmla="*/ 22952 h 72"/>
                  <a:gd name="T22" fmla="*/ 6 w 42"/>
                  <a:gd name="T23" fmla="*/ 11746 h 72"/>
                  <a:gd name="T24" fmla="*/ 6 w 42"/>
                  <a:gd name="T25" fmla="*/ 11746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10 h 287"/>
                <a:gd name="T4" fmla="*/ 66 w 365"/>
                <a:gd name="T5" fmla="*/ 219 h 287"/>
                <a:gd name="T6" fmla="*/ 143 w 365"/>
                <a:gd name="T7" fmla="*/ 359 h 287"/>
                <a:gd name="T8" fmla="*/ 191 w 365"/>
                <a:gd name="T9" fmla="*/ 329 h 287"/>
                <a:gd name="T10" fmla="*/ 341 w 365"/>
                <a:gd name="T11" fmla="*/ 564 h 287"/>
                <a:gd name="T12" fmla="*/ 305 w 365"/>
                <a:gd name="T13" fmla="*/ 344 h 287"/>
                <a:gd name="T14" fmla="*/ 365 w 365"/>
                <a:gd name="T15" fmla="*/ 256 h 287"/>
                <a:gd name="T16" fmla="*/ 359 w 365"/>
                <a:gd name="T17" fmla="*/ 246 h 287"/>
                <a:gd name="T18" fmla="*/ 335 w 365"/>
                <a:gd name="T19" fmla="*/ 228 h 287"/>
                <a:gd name="T20" fmla="*/ 299 w 365"/>
                <a:gd name="T21" fmla="*/ 170 h 287"/>
                <a:gd name="T22" fmla="*/ 257 w 365"/>
                <a:gd name="T23" fmla="*/ 134 h 287"/>
                <a:gd name="T24" fmla="*/ 215 w 365"/>
                <a:gd name="T25" fmla="*/ 103 h 287"/>
                <a:gd name="T26" fmla="*/ 173 w 365"/>
                <a:gd name="T27" fmla="*/ 85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79 h 60"/>
                <a:gd name="T16" fmla="*/ 65 w 71"/>
                <a:gd name="T17" fmla="*/ 92 h 60"/>
                <a:gd name="T18" fmla="*/ 71 w 71"/>
                <a:gd name="T19" fmla="*/ 116 h 60"/>
                <a:gd name="T20" fmla="*/ 71 w 71"/>
                <a:gd name="T21" fmla="*/ 128 h 60"/>
                <a:gd name="T22" fmla="*/ 59 w 71"/>
                <a:gd name="T23" fmla="*/ 116 h 60"/>
                <a:gd name="T24" fmla="*/ 47 w 71"/>
                <a:gd name="T25" fmla="*/ 92 h 60"/>
                <a:gd name="T26" fmla="*/ 23 w 71"/>
                <a:gd name="T27" fmla="*/ 79 h 60"/>
                <a:gd name="T28" fmla="*/ 23 w 71"/>
                <a:gd name="T29" fmla="*/ 85 h 60"/>
                <a:gd name="T30" fmla="*/ 18 w 71"/>
                <a:gd name="T31" fmla="*/ 92 h 60"/>
                <a:gd name="T32" fmla="*/ 12 w 71"/>
                <a:gd name="T33" fmla="*/ 104 h 60"/>
                <a:gd name="T34" fmla="*/ 6 w 71"/>
                <a:gd name="T35" fmla="*/ 104 h 60"/>
                <a:gd name="T36" fmla="*/ 6 w 71"/>
                <a:gd name="T37" fmla="*/ 104 h 60"/>
                <a:gd name="T38" fmla="*/ 6 w 71"/>
                <a:gd name="T39" fmla="*/ 85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03 h 162"/>
                <a:gd name="T10" fmla="*/ 96 w 161"/>
                <a:gd name="T11" fmla="*/ 109 h 162"/>
                <a:gd name="T12" fmla="*/ 102 w 161"/>
                <a:gd name="T13" fmla="*/ 121 h 162"/>
                <a:gd name="T14" fmla="*/ 108 w 161"/>
                <a:gd name="T15" fmla="*/ 144 h 162"/>
                <a:gd name="T16" fmla="*/ 120 w 161"/>
                <a:gd name="T17" fmla="*/ 168 h 162"/>
                <a:gd name="T18" fmla="*/ 143 w 161"/>
                <a:gd name="T19" fmla="*/ 204 h 162"/>
                <a:gd name="T20" fmla="*/ 155 w 161"/>
                <a:gd name="T21" fmla="*/ 252 h 162"/>
                <a:gd name="T22" fmla="*/ 161 w 161"/>
                <a:gd name="T23" fmla="*/ 279 h 162"/>
                <a:gd name="T24" fmla="*/ 161 w 161"/>
                <a:gd name="T25" fmla="*/ 289 h 162"/>
                <a:gd name="T26" fmla="*/ 96 w 161"/>
                <a:gd name="T27" fmla="*/ 180 h 162"/>
                <a:gd name="T28" fmla="*/ 30 w 161"/>
                <a:gd name="T29" fmla="*/ 103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79 h 60"/>
                <a:gd name="T4" fmla="*/ 41 w 59"/>
                <a:gd name="T5" fmla="*/ 85 h 60"/>
                <a:gd name="T6" fmla="*/ 47 w 59"/>
                <a:gd name="T7" fmla="*/ 92 h 60"/>
                <a:gd name="T8" fmla="*/ 53 w 59"/>
                <a:gd name="T9" fmla="*/ 116 h 60"/>
                <a:gd name="T10" fmla="*/ 53 w 59"/>
                <a:gd name="T11" fmla="*/ 128 h 60"/>
                <a:gd name="T12" fmla="*/ 47 w 59"/>
                <a:gd name="T13" fmla="*/ 116 h 60"/>
                <a:gd name="T14" fmla="*/ 35 w 59"/>
                <a:gd name="T15" fmla="*/ 104 h 60"/>
                <a:gd name="T16" fmla="*/ 23 w 59"/>
                <a:gd name="T17" fmla="*/ 85 h 60"/>
                <a:gd name="T18" fmla="*/ 17 w 59"/>
                <a:gd name="T19" fmla="*/ 79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85 h 204"/>
                <a:gd name="T2" fmla="*/ 245 w 245"/>
                <a:gd name="T3" fmla="*/ 91 h 204"/>
                <a:gd name="T4" fmla="*/ 209 w 245"/>
                <a:gd name="T5" fmla="*/ 164 h 204"/>
                <a:gd name="T6" fmla="*/ 143 w 245"/>
                <a:gd name="T7" fmla="*/ 267 h 204"/>
                <a:gd name="T8" fmla="*/ 167 w 245"/>
                <a:gd name="T9" fmla="*/ 317 h 204"/>
                <a:gd name="T10" fmla="*/ 179 w 245"/>
                <a:gd name="T11" fmla="*/ 414 h 204"/>
                <a:gd name="T12" fmla="*/ 77 w 245"/>
                <a:gd name="T13" fmla="*/ 267 h 204"/>
                <a:gd name="T14" fmla="*/ 47 w 245"/>
                <a:gd name="T15" fmla="*/ 164 h 204"/>
                <a:gd name="T16" fmla="*/ 89 w 245"/>
                <a:gd name="T17" fmla="*/ 128 h 204"/>
                <a:gd name="T18" fmla="*/ 59 w 245"/>
                <a:gd name="T19" fmla="*/ 85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85 h 204"/>
                <a:gd name="T50" fmla="*/ 233 w 245"/>
                <a:gd name="T51" fmla="*/ 85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560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9560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B8895F-6BC8-447C-B987-F5370C752C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3567806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B48889-E2E9-4693-9ECA-383586513C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095703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BB2705-856C-4375-96BE-179EBE0AF9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5122407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CC30FC-5DFE-41D5-9A8F-5756BB5811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4476137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2DF947-5F92-4D93-A387-C7BF4A846D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3720714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F6096A-EF07-4A57-ADF2-40E41DF04F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2826248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3F5D99-650D-4F19-8979-8EFF1597BB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2931831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4CE5E7-794D-4A7E-BF23-9302262C1B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09353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73AF01-F3CB-4FA7-A843-FE1C770E75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933738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25F08E-C6EF-41B6-8671-080251C7F8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185036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B35C8E-3CAF-44DF-BB01-441A402A0A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761910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0E9C1C-19E5-45CA-8B7D-042442A18F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4231204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10C4E8-4457-4096-B2BD-8E5EE3DF34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6322126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 descr="bgk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428596" y="1071546"/>
            <a:ext cx="3286148" cy="2500330"/>
          </a:xfrm>
        </p:spPr>
        <p:txBody>
          <a:bodyPr rtlCol="0">
            <a:normAutofit/>
          </a:bodyPr>
          <a:lstStyle/>
          <a:p>
            <a:pPr lvl="0"/>
            <a:r>
              <a:rPr lang="ru-RU" altLang="zh-CN" noProof="0" smtClean="0"/>
              <a:t>Вставка рисунка</a:t>
            </a:r>
            <a:endParaRPr lang="zh-CN" altLang="en-US" noProof="0"/>
          </a:p>
        </p:txBody>
      </p:sp>
      <p:sp>
        <p:nvSpPr>
          <p:cNvPr id="6" name="图片占位符 4"/>
          <p:cNvSpPr>
            <a:spLocks noGrp="1"/>
          </p:cNvSpPr>
          <p:nvPr>
            <p:ph type="pic" sz="quarter" idx="11"/>
          </p:nvPr>
        </p:nvSpPr>
        <p:spPr>
          <a:xfrm>
            <a:off x="428566" y="3786190"/>
            <a:ext cx="3286148" cy="2500330"/>
          </a:xfrm>
        </p:spPr>
        <p:txBody>
          <a:bodyPr rtlCol="0">
            <a:normAutofit/>
          </a:bodyPr>
          <a:lstStyle/>
          <a:p>
            <a:pPr lvl="0"/>
            <a:r>
              <a:rPr lang="ru-RU" altLang="zh-CN" noProof="0" smtClean="0"/>
              <a:t>Вставка рисунка</a:t>
            </a:r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635757055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346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346 w 6027"/>
                <a:gd name="T7" fmla="*/ 0 h 2296"/>
                <a:gd name="T8" fmla="*/ 346 w 6027"/>
                <a:gd name="T9" fmla="*/ 1 h 2296"/>
                <a:gd name="T10" fmla="*/ 346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1088 h 353"/>
                  <a:gd name="T4" fmla="*/ 24 w 186"/>
                  <a:gd name="T5" fmla="*/ 36192 h 353"/>
                  <a:gd name="T6" fmla="*/ 18 w 186"/>
                  <a:gd name="T7" fmla="*/ 78341 h 353"/>
                  <a:gd name="T8" fmla="*/ 42 w 186"/>
                  <a:gd name="T9" fmla="*/ 136004 h 353"/>
                  <a:gd name="T10" fmla="*/ 48 w 186"/>
                  <a:gd name="T11" fmla="*/ 192562 h 353"/>
                  <a:gd name="T12" fmla="*/ 0 w 186"/>
                  <a:gd name="T13" fmla="*/ 420803 h 353"/>
                  <a:gd name="T14" fmla="*/ 54 w 186"/>
                  <a:gd name="T15" fmla="*/ 278309 h 353"/>
                  <a:gd name="T16" fmla="*/ 84 w 186"/>
                  <a:gd name="T17" fmla="*/ 256887 h 353"/>
                  <a:gd name="T18" fmla="*/ 126 w 186"/>
                  <a:gd name="T19" fmla="*/ 150702 h 353"/>
                  <a:gd name="T20" fmla="*/ 144 w 186"/>
                  <a:gd name="T21" fmla="*/ 142575 h 353"/>
                  <a:gd name="T22" fmla="*/ 144 w 186"/>
                  <a:gd name="T23" fmla="*/ 107560 h 353"/>
                  <a:gd name="T24" fmla="*/ 186 w 186"/>
                  <a:gd name="T25" fmla="*/ 78341 h 353"/>
                  <a:gd name="T26" fmla="*/ 162 w 186"/>
                  <a:gd name="T27" fmla="*/ 71046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8266 h 66"/>
                  <a:gd name="T8" fmla="*/ 6 w 155"/>
                  <a:gd name="T9" fmla="*/ 23819 h 66"/>
                  <a:gd name="T10" fmla="*/ 0 w 155"/>
                  <a:gd name="T11" fmla="*/ 32622 h 66"/>
                  <a:gd name="T12" fmla="*/ 78 w 155"/>
                  <a:gd name="T13" fmla="*/ 79958 h 66"/>
                  <a:gd name="T14" fmla="*/ 96 w 155"/>
                  <a:gd name="T15" fmla="*/ 56285 h 66"/>
                  <a:gd name="T16" fmla="*/ 155 w 155"/>
                  <a:gd name="T17" fmla="*/ 88948 h 66"/>
                  <a:gd name="T18" fmla="*/ 126 w 155"/>
                  <a:gd name="T19" fmla="*/ 32622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61100 h 72"/>
                  <a:gd name="T2" fmla="*/ 0 w 42"/>
                  <a:gd name="T3" fmla="*/ 31690 h 72"/>
                  <a:gd name="T4" fmla="*/ 12 w 42"/>
                  <a:gd name="T5" fmla="*/ 10979 h 72"/>
                  <a:gd name="T6" fmla="*/ 0 w 42"/>
                  <a:gd name="T7" fmla="*/ 10979 h 72"/>
                  <a:gd name="T8" fmla="*/ 12 w 42"/>
                  <a:gd name="T9" fmla="*/ 10979 h 72"/>
                  <a:gd name="T10" fmla="*/ 24 w 42"/>
                  <a:gd name="T11" fmla="*/ 10979 h 72"/>
                  <a:gd name="T12" fmla="*/ 36 w 42"/>
                  <a:gd name="T13" fmla="*/ 10979 h 72"/>
                  <a:gd name="T14" fmla="*/ 42 w 42"/>
                  <a:gd name="T15" fmla="*/ 0 h 72"/>
                  <a:gd name="T16" fmla="*/ 30 w 42"/>
                  <a:gd name="T17" fmla="*/ 31690 h 72"/>
                  <a:gd name="T18" fmla="*/ 42 w 42"/>
                  <a:gd name="T19" fmla="*/ 81464 h 72"/>
                  <a:gd name="T20" fmla="*/ 12 w 42"/>
                  <a:gd name="T21" fmla="*/ 119386 h 72"/>
                  <a:gd name="T22" fmla="*/ 6 w 42"/>
                  <a:gd name="T23" fmla="*/ 61100 h 72"/>
                  <a:gd name="T24" fmla="*/ 6 w 42"/>
                  <a:gd name="T25" fmla="*/ 61100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38 h 287"/>
                <a:gd name="T4" fmla="*/ 66 w 365"/>
                <a:gd name="T5" fmla="*/ 264 h 287"/>
                <a:gd name="T6" fmla="*/ 143 w 365"/>
                <a:gd name="T7" fmla="*/ 435 h 287"/>
                <a:gd name="T8" fmla="*/ 191 w 365"/>
                <a:gd name="T9" fmla="*/ 399 h 287"/>
                <a:gd name="T10" fmla="*/ 341 w 365"/>
                <a:gd name="T11" fmla="*/ 684 h 287"/>
                <a:gd name="T12" fmla="*/ 305 w 365"/>
                <a:gd name="T13" fmla="*/ 417 h 287"/>
                <a:gd name="T14" fmla="*/ 365 w 365"/>
                <a:gd name="T15" fmla="*/ 312 h 287"/>
                <a:gd name="T16" fmla="*/ 359 w 365"/>
                <a:gd name="T17" fmla="*/ 300 h 287"/>
                <a:gd name="T18" fmla="*/ 335 w 365"/>
                <a:gd name="T19" fmla="*/ 276 h 287"/>
                <a:gd name="T20" fmla="*/ 299 w 365"/>
                <a:gd name="T21" fmla="*/ 207 h 287"/>
                <a:gd name="T22" fmla="*/ 257 w 365"/>
                <a:gd name="T23" fmla="*/ 162 h 287"/>
                <a:gd name="T24" fmla="*/ 215 w 365"/>
                <a:gd name="T25" fmla="*/ 126 h 287"/>
                <a:gd name="T26" fmla="*/ 173 w 365"/>
                <a:gd name="T27" fmla="*/ 99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96 h 60"/>
                <a:gd name="T16" fmla="*/ 65 w 71"/>
                <a:gd name="T17" fmla="*/ 120 h 60"/>
                <a:gd name="T18" fmla="*/ 71 w 71"/>
                <a:gd name="T19" fmla="*/ 144 h 60"/>
                <a:gd name="T20" fmla="*/ 71 w 71"/>
                <a:gd name="T21" fmla="*/ 159 h 60"/>
                <a:gd name="T22" fmla="*/ 59 w 71"/>
                <a:gd name="T23" fmla="*/ 144 h 60"/>
                <a:gd name="T24" fmla="*/ 47 w 71"/>
                <a:gd name="T25" fmla="*/ 120 h 60"/>
                <a:gd name="T26" fmla="*/ 23 w 71"/>
                <a:gd name="T27" fmla="*/ 96 h 60"/>
                <a:gd name="T28" fmla="*/ 23 w 71"/>
                <a:gd name="T29" fmla="*/ 108 h 60"/>
                <a:gd name="T30" fmla="*/ 18 w 71"/>
                <a:gd name="T31" fmla="*/ 120 h 60"/>
                <a:gd name="T32" fmla="*/ 12 w 71"/>
                <a:gd name="T33" fmla="*/ 132 h 60"/>
                <a:gd name="T34" fmla="*/ 6 w 71"/>
                <a:gd name="T35" fmla="*/ 132 h 60"/>
                <a:gd name="T36" fmla="*/ 6 w 71"/>
                <a:gd name="T37" fmla="*/ 132 h 60"/>
                <a:gd name="T38" fmla="*/ 6 w 71"/>
                <a:gd name="T39" fmla="*/ 108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17 h 162"/>
                <a:gd name="T10" fmla="*/ 96 w 161"/>
                <a:gd name="T11" fmla="*/ 124 h 162"/>
                <a:gd name="T12" fmla="*/ 102 w 161"/>
                <a:gd name="T13" fmla="*/ 148 h 162"/>
                <a:gd name="T14" fmla="*/ 108 w 161"/>
                <a:gd name="T15" fmla="*/ 172 h 162"/>
                <a:gd name="T16" fmla="*/ 120 w 161"/>
                <a:gd name="T17" fmla="*/ 196 h 162"/>
                <a:gd name="T18" fmla="*/ 143 w 161"/>
                <a:gd name="T19" fmla="*/ 246 h 162"/>
                <a:gd name="T20" fmla="*/ 155 w 161"/>
                <a:gd name="T21" fmla="*/ 297 h 162"/>
                <a:gd name="T22" fmla="*/ 161 w 161"/>
                <a:gd name="T23" fmla="*/ 333 h 162"/>
                <a:gd name="T24" fmla="*/ 161 w 161"/>
                <a:gd name="T25" fmla="*/ 345 h 162"/>
                <a:gd name="T26" fmla="*/ 96 w 161"/>
                <a:gd name="T27" fmla="*/ 210 h 162"/>
                <a:gd name="T28" fmla="*/ 30 w 161"/>
                <a:gd name="T29" fmla="*/ 117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96 h 60"/>
                <a:gd name="T4" fmla="*/ 41 w 59"/>
                <a:gd name="T5" fmla="*/ 108 h 60"/>
                <a:gd name="T6" fmla="*/ 47 w 59"/>
                <a:gd name="T7" fmla="*/ 120 h 60"/>
                <a:gd name="T8" fmla="*/ 53 w 59"/>
                <a:gd name="T9" fmla="*/ 144 h 60"/>
                <a:gd name="T10" fmla="*/ 53 w 59"/>
                <a:gd name="T11" fmla="*/ 159 h 60"/>
                <a:gd name="T12" fmla="*/ 47 w 59"/>
                <a:gd name="T13" fmla="*/ 144 h 60"/>
                <a:gd name="T14" fmla="*/ 35 w 59"/>
                <a:gd name="T15" fmla="*/ 132 h 60"/>
                <a:gd name="T16" fmla="*/ 23 w 59"/>
                <a:gd name="T17" fmla="*/ 108 h 60"/>
                <a:gd name="T18" fmla="*/ 17 w 59"/>
                <a:gd name="T19" fmla="*/ 96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99 h 204"/>
                <a:gd name="T2" fmla="*/ 245 w 245"/>
                <a:gd name="T3" fmla="*/ 108 h 204"/>
                <a:gd name="T4" fmla="*/ 209 w 245"/>
                <a:gd name="T5" fmla="*/ 203 h 204"/>
                <a:gd name="T6" fmla="*/ 143 w 245"/>
                <a:gd name="T7" fmla="*/ 327 h 204"/>
                <a:gd name="T8" fmla="*/ 167 w 245"/>
                <a:gd name="T9" fmla="*/ 389 h 204"/>
                <a:gd name="T10" fmla="*/ 179 w 245"/>
                <a:gd name="T11" fmla="*/ 507 h 204"/>
                <a:gd name="T12" fmla="*/ 77 w 245"/>
                <a:gd name="T13" fmla="*/ 327 h 204"/>
                <a:gd name="T14" fmla="*/ 47 w 245"/>
                <a:gd name="T15" fmla="*/ 203 h 204"/>
                <a:gd name="T16" fmla="*/ 89 w 245"/>
                <a:gd name="T17" fmla="*/ 156 h 204"/>
                <a:gd name="T18" fmla="*/ 59 w 245"/>
                <a:gd name="T19" fmla="*/ 99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99 h 204"/>
                <a:gd name="T50" fmla="*/ 233 w 245"/>
                <a:gd name="T51" fmla="*/ 99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560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9560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E4D79E-5EB6-4F7D-9333-94D2105E3B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727727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B761D2-4E16-46CA-9683-21D8599B79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442616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55EA2-25E9-49D5-B403-472B374F05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7444612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153ECB-069C-41B2-9208-1E3944C321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368321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708B76-7989-4169-A7C3-DF11EC6E1B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63069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1076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1076 w 6027"/>
                <a:gd name="T7" fmla="*/ 0 h 2296"/>
                <a:gd name="T8" fmla="*/ 1076 w 6027"/>
                <a:gd name="T9" fmla="*/ 1 h 2296"/>
                <a:gd name="T10" fmla="*/ 1076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1269 h 353"/>
                  <a:gd name="T4" fmla="*/ 24 w 186"/>
                  <a:gd name="T5" fmla="*/ 2178 h 353"/>
                  <a:gd name="T6" fmla="*/ 18 w 186"/>
                  <a:gd name="T7" fmla="*/ 4714 h 353"/>
                  <a:gd name="T8" fmla="*/ 42 w 186"/>
                  <a:gd name="T9" fmla="*/ 8184 h 353"/>
                  <a:gd name="T10" fmla="*/ 48 w 186"/>
                  <a:gd name="T11" fmla="*/ 11587 h 353"/>
                  <a:gd name="T12" fmla="*/ 0 w 186"/>
                  <a:gd name="T13" fmla="*/ 25323 h 353"/>
                  <a:gd name="T14" fmla="*/ 54 w 186"/>
                  <a:gd name="T15" fmla="*/ 16747 h 353"/>
                  <a:gd name="T16" fmla="*/ 84 w 186"/>
                  <a:gd name="T17" fmla="*/ 15459 h 353"/>
                  <a:gd name="T18" fmla="*/ 126 w 186"/>
                  <a:gd name="T19" fmla="*/ 9069 h 353"/>
                  <a:gd name="T20" fmla="*/ 144 w 186"/>
                  <a:gd name="T21" fmla="*/ 8580 h 353"/>
                  <a:gd name="T22" fmla="*/ 144 w 186"/>
                  <a:gd name="T23" fmla="*/ 6473 h 353"/>
                  <a:gd name="T24" fmla="*/ 186 w 186"/>
                  <a:gd name="T25" fmla="*/ 4714 h 353"/>
                  <a:gd name="T26" fmla="*/ 162 w 186"/>
                  <a:gd name="T27" fmla="*/ 4275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473 h 66"/>
                  <a:gd name="T8" fmla="*/ 6 w 155"/>
                  <a:gd name="T9" fmla="*/ 1365 h 66"/>
                  <a:gd name="T10" fmla="*/ 0 w 155"/>
                  <a:gd name="T11" fmla="*/ 1868 h 66"/>
                  <a:gd name="T12" fmla="*/ 78 w 155"/>
                  <a:gd name="T13" fmla="*/ 4578 h 66"/>
                  <a:gd name="T14" fmla="*/ 96 w 155"/>
                  <a:gd name="T15" fmla="*/ 3222 h 66"/>
                  <a:gd name="T16" fmla="*/ 155 w 155"/>
                  <a:gd name="T17" fmla="*/ 5093 h 66"/>
                  <a:gd name="T18" fmla="*/ 126 w 155"/>
                  <a:gd name="T19" fmla="*/ 1868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3215 h 72"/>
                  <a:gd name="T2" fmla="*/ 0 w 42"/>
                  <a:gd name="T3" fmla="*/ 1667 h 72"/>
                  <a:gd name="T4" fmla="*/ 12 w 42"/>
                  <a:gd name="T5" fmla="*/ 578 h 72"/>
                  <a:gd name="T6" fmla="*/ 0 w 42"/>
                  <a:gd name="T7" fmla="*/ 578 h 72"/>
                  <a:gd name="T8" fmla="*/ 12 w 42"/>
                  <a:gd name="T9" fmla="*/ 578 h 72"/>
                  <a:gd name="T10" fmla="*/ 24 w 42"/>
                  <a:gd name="T11" fmla="*/ 578 h 72"/>
                  <a:gd name="T12" fmla="*/ 36 w 42"/>
                  <a:gd name="T13" fmla="*/ 578 h 72"/>
                  <a:gd name="T14" fmla="*/ 42 w 42"/>
                  <a:gd name="T15" fmla="*/ 0 h 72"/>
                  <a:gd name="T16" fmla="*/ 30 w 42"/>
                  <a:gd name="T17" fmla="*/ 1667 h 72"/>
                  <a:gd name="T18" fmla="*/ 42 w 42"/>
                  <a:gd name="T19" fmla="*/ 4286 h 72"/>
                  <a:gd name="T20" fmla="*/ 12 w 42"/>
                  <a:gd name="T21" fmla="*/ 6283 h 72"/>
                  <a:gd name="T22" fmla="*/ 6 w 42"/>
                  <a:gd name="T23" fmla="*/ 3215 h 72"/>
                  <a:gd name="T24" fmla="*/ 6 w 42"/>
                  <a:gd name="T25" fmla="*/ 3215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98 h 287"/>
                <a:gd name="T4" fmla="*/ 66 w 365"/>
                <a:gd name="T5" fmla="*/ 186 h 287"/>
                <a:gd name="T6" fmla="*/ 143 w 365"/>
                <a:gd name="T7" fmla="*/ 308 h 287"/>
                <a:gd name="T8" fmla="*/ 191 w 365"/>
                <a:gd name="T9" fmla="*/ 284 h 287"/>
                <a:gd name="T10" fmla="*/ 341 w 365"/>
                <a:gd name="T11" fmla="*/ 484 h 287"/>
                <a:gd name="T12" fmla="*/ 305 w 365"/>
                <a:gd name="T13" fmla="*/ 296 h 287"/>
                <a:gd name="T14" fmla="*/ 365 w 365"/>
                <a:gd name="T15" fmla="*/ 222 h 287"/>
                <a:gd name="T16" fmla="*/ 359 w 365"/>
                <a:gd name="T17" fmla="*/ 213 h 287"/>
                <a:gd name="T18" fmla="*/ 335 w 365"/>
                <a:gd name="T19" fmla="*/ 195 h 287"/>
                <a:gd name="T20" fmla="*/ 299 w 365"/>
                <a:gd name="T21" fmla="*/ 148 h 287"/>
                <a:gd name="T22" fmla="*/ 257 w 365"/>
                <a:gd name="T23" fmla="*/ 112 h 287"/>
                <a:gd name="T24" fmla="*/ 215 w 365"/>
                <a:gd name="T25" fmla="*/ 92 h 287"/>
                <a:gd name="T26" fmla="*/ 173 w 365"/>
                <a:gd name="T27" fmla="*/ 74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68 h 60"/>
                <a:gd name="T16" fmla="*/ 65 w 71"/>
                <a:gd name="T17" fmla="*/ 80 h 60"/>
                <a:gd name="T18" fmla="*/ 71 w 71"/>
                <a:gd name="T19" fmla="*/ 94 h 60"/>
                <a:gd name="T20" fmla="*/ 71 w 71"/>
                <a:gd name="T21" fmla="*/ 106 h 60"/>
                <a:gd name="T22" fmla="*/ 59 w 71"/>
                <a:gd name="T23" fmla="*/ 94 h 60"/>
                <a:gd name="T24" fmla="*/ 47 w 71"/>
                <a:gd name="T25" fmla="*/ 80 h 60"/>
                <a:gd name="T26" fmla="*/ 23 w 71"/>
                <a:gd name="T27" fmla="*/ 68 h 60"/>
                <a:gd name="T28" fmla="*/ 23 w 71"/>
                <a:gd name="T29" fmla="*/ 74 h 60"/>
                <a:gd name="T30" fmla="*/ 18 w 71"/>
                <a:gd name="T31" fmla="*/ 80 h 60"/>
                <a:gd name="T32" fmla="*/ 12 w 71"/>
                <a:gd name="T33" fmla="*/ 86 h 60"/>
                <a:gd name="T34" fmla="*/ 6 w 71"/>
                <a:gd name="T35" fmla="*/ 86 h 60"/>
                <a:gd name="T36" fmla="*/ 6 w 71"/>
                <a:gd name="T37" fmla="*/ 86 h 60"/>
                <a:gd name="T38" fmla="*/ 6 w 71"/>
                <a:gd name="T39" fmla="*/ 74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92 h 162"/>
                <a:gd name="T10" fmla="*/ 96 w 161"/>
                <a:gd name="T11" fmla="*/ 98 h 162"/>
                <a:gd name="T12" fmla="*/ 102 w 161"/>
                <a:gd name="T13" fmla="*/ 110 h 162"/>
                <a:gd name="T14" fmla="*/ 108 w 161"/>
                <a:gd name="T15" fmla="*/ 122 h 162"/>
                <a:gd name="T16" fmla="*/ 120 w 161"/>
                <a:gd name="T17" fmla="*/ 146 h 162"/>
                <a:gd name="T18" fmla="*/ 143 w 161"/>
                <a:gd name="T19" fmla="*/ 182 h 162"/>
                <a:gd name="T20" fmla="*/ 155 w 161"/>
                <a:gd name="T21" fmla="*/ 219 h 162"/>
                <a:gd name="T22" fmla="*/ 161 w 161"/>
                <a:gd name="T23" fmla="*/ 246 h 162"/>
                <a:gd name="T24" fmla="*/ 161 w 161"/>
                <a:gd name="T25" fmla="*/ 255 h 162"/>
                <a:gd name="T26" fmla="*/ 96 w 161"/>
                <a:gd name="T27" fmla="*/ 158 h 162"/>
                <a:gd name="T28" fmla="*/ 30 w 161"/>
                <a:gd name="T29" fmla="*/ 92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68 h 60"/>
                <a:gd name="T4" fmla="*/ 41 w 59"/>
                <a:gd name="T5" fmla="*/ 74 h 60"/>
                <a:gd name="T6" fmla="*/ 47 w 59"/>
                <a:gd name="T7" fmla="*/ 80 h 60"/>
                <a:gd name="T8" fmla="*/ 53 w 59"/>
                <a:gd name="T9" fmla="*/ 94 h 60"/>
                <a:gd name="T10" fmla="*/ 53 w 59"/>
                <a:gd name="T11" fmla="*/ 106 h 60"/>
                <a:gd name="T12" fmla="*/ 47 w 59"/>
                <a:gd name="T13" fmla="*/ 94 h 60"/>
                <a:gd name="T14" fmla="*/ 35 w 59"/>
                <a:gd name="T15" fmla="*/ 86 h 60"/>
                <a:gd name="T16" fmla="*/ 23 w 59"/>
                <a:gd name="T17" fmla="*/ 74 h 60"/>
                <a:gd name="T18" fmla="*/ 17 w 59"/>
                <a:gd name="T19" fmla="*/ 68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74 h 204"/>
                <a:gd name="T2" fmla="*/ 245 w 245"/>
                <a:gd name="T3" fmla="*/ 80 h 204"/>
                <a:gd name="T4" fmla="*/ 209 w 245"/>
                <a:gd name="T5" fmla="*/ 142 h 204"/>
                <a:gd name="T6" fmla="*/ 143 w 245"/>
                <a:gd name="T7" fmla="*/ 227 h 204"/>
                <a:gd name="T8" fmla="*/ 167 w 245"/>
                <a:gd name="T9" fmla="*/ 271 h 204"/>
                <a:gd name="T10" fmla="*/ 179 w 245"/>
                <a:gd name="T11" fmla="*/ 353 h 204"/>
                <a:gd name="T12" fmla="*/ 77 w 245"/>
                <a:gd name="T13" fmla="*/ 227 h 204"/>
                <a:gd name="T14" fmla="*/ 47 w 245"/>
                <a:gd name="T15" fmla="*/ 142 h 204"/>
                <a:gd name="T16" fmla="*/ 89 w 245"/>
                <a:gd name="T17" fmla="*/ 106 h 204"/>
                <a:gd name="T18" fmla="*/ 59 w 245"/>
                <a:gd name="T19" fmla="*/ 74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74 h 204"/>
                <a:gd name="T50" fmla="*/ 233 w 245"/>
                <a:gd name="T51" fmla="*/ 74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560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9560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7FF52-775C-44EB-BE83-D94BD30B4A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582424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50805E-1EC3-4629-AEE7-3717B54D5B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14625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B12509-9787-4486-A7E2-DF3A453241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265344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A02EDF-9100-46CD-AF91-BB9C7F4287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5979420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C3C29F-479E-4A8D-81A1-21182FAF66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0181274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04D77B-FD0F-4F1E-81ED-D1E7276DD4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8751144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51028F-5187-422F-9C53-F0073555DA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3680820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4FAEE-489D-4425-983D-ED4B713FA0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4597869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346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346 w 6027"/>
                <a:gd name="T7" fmla="*/ 0 h 2296"/>
                <a:gd name="T8" fmla="*/ 346 w 6027"/>
                <a:gd name="T9" fmla="*/ 1 h 2296"/>
                <a:gd name="T10" fmla="*/ 346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1088 h 353"/>
                  <a:gd name="T4" fmla="*/ 24 w 186"/>
                  <a:gd name="T5" fmla="*/ 36192 h 353"/>
                  <a:gd name="T6" fmla="*/ 18 w 186"/>
                  <a:gd name="T7" fmla="*/ 78341 h 353"/>
                  <a:gd name="T8" fmla="*/ 42 w 186"/>
                  <a:gd name="T9" fmla="*/ 136004 h 353"/>
                  <a:gd name="T10" fmla="*/ 48 w 186"/>
                  <a:gd name="T11" fmla="*/ 192562 h 353"/>
                  <a:gd name="T12" fmla="*/ 0 w 186"/>
                  <a:gd name="T13" fmla="*/ 420803 h 353"/>
                  <a:gd name="T14" fmla="*/ 54 w 186"/>
                  <a:gd name="T15" fmla="*/ 278309 h 353"/>
                  <a:gd name="T16" fmla="*/ 84 w 186"/>
                  <a:gd name="T17" fmla="*/ 256887 h 353"/>
                  <a:gd name="T18" fmla="*/ 126 w 186"/>
                  <a:gd name="T19" fmla="*/ 150702 h 353"/>
                  <a:gd name="T20" fmla="*/ 144 w 186"/>
                  <a:gd name="T21" fmla="*/ 142575 h 353"/>
                  <a:gd name="T22" fmla="*/ 144 w 186"/>
                  <a:gd name="T23" fmla="*/ 107560 h 353"/>
                  <a:gd name="T24" fmla="*/ 186 w 186"/>
                  <a:gd name="T25" fmla="*/ 78341 h 353"/>
                  <a:gd name="T26" fmla="*/ 162 w 186"/>
                  <a:gd name="T27" fmla="*/ 71046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8266 h 66"/>
                  <a:gd name="T8" fmla="*/ 6 w 155"/>
                  <a:gd name="T9" fmla="*/ 23819 h 66"/>
                  <a:gd name="T10" fmla="*/ 0 w 155"/>
                  <a:gd name="T11" fmla="*/ 32622 h 66"/>
                  <a:gd name="T12" fmla="*/ 78 w 155"/>
                  <a:gd name="T13" fmla="*/ 79958 h 66"/>
                  <a:gd name="T14" fmla="*/ 96 w 155"/>
                  <a:gd name="T15" fmla="*/ 56285 h 66"/>
                  <a:gd name="T16" fmla="*/ 155 w 155"/>
                  <a:gd name="T17" fmla="*/ 88948 h 66"/>
                  <a:gd name="T18" fmla="*/ 126 w 155"/>
                  <a:gd name="T19" fmla="*/ 32622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61100 h 72"/>
                  <a:gd name="T2" fmla="*/ 0 w 42"/>
                  <a:gd name="T3" fmla="*/ 31690 h 72"/>
                  <a:gd name="T4" fmla="*/ 12 w 42"/>
                  <a:gd name="T5" fmla="*/ 10979 h 72"/>
                  <a:gd name="T6" fmla="*/ 0 w 42"/>
                  <a:gd name="T7" fmla="*/ 10979 h 72"/>
                  <a:gd name="T8" fmla="*/ 12 w 42"/>
                  <a:gd name="T9" fmla="*/ 10979 h 72"/>
                  <a:gd name="T10" fmla="*/ 24 w 42"/>
                  <a:gd name="T11" fmla="*/ 10979 h 72"/>
                  <a:gd name="T12" fmla="*/ 36 w 42"/>
                  <a:gd name="T13" fmla="*/ 10979 h 72"/>
                  <a:gd name="T14" fmla="*/ 42 w 42"/>
                  <a:gd name="T15" fmla="*/ 0 h 72"/>
                  <a:gd name="T16" fmla="*/ 30 w 42"/>
                  <a:gd name="T17" fmla="*/ 31690 h 72"/>
                  <a:gd name="T18" fmla="*/ 42 w 42"/>
                  <a:gd name="T19" fmla="*/ 81464 h 72"/>
                  <a:gd name="T20" fmla="*/ 12 w 42"/>
                  <a:gd name="T21" fmla="*/ 119386 h 72"/>
                  <a:gd name="T22" fmla="*/ 6 w 42"/>
                  <a:gd name="T23" fmla="*/ 61100 h 72"/>
                  <a:gd name="T24" fmla="*/ 6 w 42"/>
                  <a:gd name="T25" fmla="*/ 61100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38 h 287"/>
                <a:gd name="T4" fmla="*/ 66 w 365"/>
                <a:gd name="T5" fmla="*/ 264 h 287"/>
                <a:gd name="T6" fmla="*/ 143 w 365"/>
                <a:gd name="T7" fmla="*/ 435 h 287"/>
                <a:gd name="T8" fmla="*/ 191 w 365"/>
                <a:gd name="T9" fmla="*/ 399 h 287"/>
                <a:gd name="T10" fmla="*/ 341 w 365"/>
                <a:gd name="T11" fmla="*/ 684 h 287"/>
                <a:gd name="T12" fmla="*/ 305 w 365"/>
                <a:gd name="T13" fmla="*/ 417 h 287"/>
                <a:gd name="T14" fmla="*/ 365 w 365"/>
                <a:gd name="T15" fmla="*/ 312 h 287"/>
                <a:gd name="T16" fmla="*/ 359 w 365"/>
                <a:gd name="T17" fmla="*/ 300 h 287"/>
                <a:gd name="T18" fmla="*/ 335 w 365"/>
                <a:gd name="T19" fmla="*/ 276 h 287"/>
                <a:gd name="T20" fmla="*/ 299 w 365"/>
                <a:gd name="T21" fmla="*/ 207 h 287"/>
                <a:gd name="T22" fmla="*/ 257 w 365"/>
                <a:gd name="T23" fmla="*/ 162 h 287"/>
                <a:gd name="T24" fmla="*/ 215 w 365"/>
                <a:gd name="T25" fmla="*/ 126 h 287"/>
                <a:gd name="T26" fmla="*/ 173 w 365"/>
                <a:gd name="T27" fmla="*/ 99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96 h 60"/>
                <a:gd name="T16" fmla="*/ 65 w 71"/>
                <a:gd name="T17" fmla="*/ 120 h 60"/>
                <a:gd name="T18" fmla="*/ 71 w 71"/>
                <a:gd name="T19" fmla="*/ 144 h 60"/>
                <a:gd name="T20" fmla="*/ 71 w 71"/>
                <a:gd name="T21" fmla="*/ 159 h 60"/>
                <a:gd name="T22" fmla="*/ 59 w 71"/>
                <a:gd name="T23" fmla="*/ 144 h 60"/>
                <a:gd name="T24" fmla="*/ 47 w 71"/>
                <a:gd name="T25" fmla="*/ 120 h 60"/>
                <a:gd name="T26" fmla="*/ 23 w 71"/>
                <a:gd name="T27" fmla="*/ 96 h 60"/>
                <a:gd name="T28" fmla="*/ 23 w 71"/>
                <a:gd name="T29" fmla="*/ 108 h 60"/>
                <a:gd name="T30" fmla="*/ 18 w 71"/>
                <a:gd name="T31" fmla="*/ 120 h 60"/>
                <a:gd name="T32" fmla="*/ 12 w 71"/>
                <a:gd name="T33" fmla="*/ 132 h 60"/>
                <a:gd name="T34" fmla="*/ 6 w 71"/>
                <a:gd name="T35" fmla="*/ 132 h 60"/>
                <a:gd name="T36" fmla="*/ 6 w 71"/>
                <a:gd name="T37" fmla="*/ 132 h 60"/>
                <a:gd name="T38" fmla="*/ 6 w 71"/>
                <a:gd name="T39" fmla="*/ 108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17 h 162"/>
                <a:gd name="T10" fmla="*/ 96 w 161"/>
                <a:gd name="T11" fmla="*/ 124 h 162"/>
                <a:gd name="T12" fmla="*/ 102 w 161"/>
                <a:gd name="T13" fmla="*/ 148 h 162"/>
                <a:gd name="T14" fmla="*/ 108 w 161"/>
                <a:gd name="T15" fmla="*/ 172 h 162"/>
                <a:gd name="T16" fmla="*/ 120 w 161"/>
                <a:gd name="T17" fmla="*/ 196 h 162"/>
                <a:gd name="T18" fmla="*/ 143 w 161"/>
                <a:gd name="T19" fmla="*/ 246 h 162"/>
                <a:gd name="T20" fmla="*/ 155 w 161"/>
                <a:gd name="T21" fmla="*/ 297 h 162"/>
                <a:gd name="T22" fmla="*/ 161 w 161"/>
                <a:gd name="T23" fmla="*/ 333 h 162"/>
                <a:gd name="T24" fmla="*/ 161 w 161"/>
                <a:gd name="T25" fmla="*/ 345 h 162"/>
                <a:gd name="T26" fmla="*/ 96 w 161"/>
                <a:gd name="T27" fmla="*/ 210 h 162"/>
                <a:gd name="T28" fmla="*/ 30 w 161"/>
                <a:gd name="T29" fmla="*/ 117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96 h 60"/>
                <a:gd name="T4" fmla="*/ 41 w 59"/>
                <a:gd name="T5" fmla="*/ 108 h 60"/>
                <a:gd name="T6" fmla="*/ 47 w 59"/>
                <a:gd name="T7" fmla="*/ 120 h 60"/>
                <a:gd name="T8" fmla="*/ 53 w 59"/>
                <a:gd name="T9" fmla="*/ 144 h 60"/>
                <a:gd name="T10" fmla="*/ 53 w 59"/>
                <a:gd name="T11" fmla="*/ 159 h 60"/>
                <a:gd name="T12" fmla="*/ 47 w 59"/>
                <a:gd name="T13" fmla="*/ 144 h 60"/>
                <a:gd name="T14" fmla="*/ 35 w 59"/>
                <a:gd name="T15" fmla="*/ 132 h 60"/>
                <a:gd name="T16" fmla="*/ 23 w 59"/>
                <a:gd name="T17" fmla="*/ 108 h 60"/>
                <a:gd name="T18" fmla="*/ 17 w 59"/>
                <a:gd name="T19" fmla="*/ 96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99 h 204"/>
                <a:gd name="T2" fmla="*/ 245 w 245"/>
                <a:gd name="T3" fmla="*/ 108 h 204"/>
                <a:gd name="T4" fmla="*/ 209 w 245"/>
                <a:gd name="T5" fmla="*/ 203 h 204"/>
                <a:gd name="T6" fmla="*/ 143 w 245"/>
                <a:gd name="T7" fmla="*/ 327 h 204"/>
                <a:gd name="T8" fmla="*/ 167 w 245"/>
                <a:gd name="T9" fmla="*/ 389 h 204"/>
                <a:gd name="T10" fmla="*/ 179 w 245"/>
                <a:gd name="T11" fmla="*/ 507 h 204"/>
                <a:gd name="T12" fmla="*/ 77 w 245"/>
                <a:gd name="T13" fmla="*/ 327 h 204"/>
                <a:gd name="T14" fmla="*/ 47 w 245"/>
                <a:gd name="T15" fmla="*/ 203 h 204"/>
                <a:gd name="T16" fmla="*/ 89 w 245"/>
                <a:gd name="T17" fmla="*/ 156 h 204"/>
                <a:gd name="T18" fmla="*/ 59 w 245"/>
                <a:gd name="T19" fmla="*/ 99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99 h 204"/>
                <a:gd name="T50" fmla="*/ 233 w 245"/>
                <a:gd name="T51" fmla="*/ 99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560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9560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13CED-2376-4B8D-ADD2-C5BA737FA6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6655878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F1E755-1064-4683-A544-9DAC33EFA4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437355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1A1B8C-EA74-49DA-8B18-399F655241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36484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7A4661-C039-4224-B4B8-2B37B89A90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6667564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115133-1DBE-4E47-80FF-EBCB06E2FA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7157994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ADC988-744C-4671-8367-5A97613927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6617126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572559-0EED-45CD-8A63-A6DD4D2381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9804891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2ECAEF-BC97-45EC-AFA5-A0EDE18D56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811437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02B-5932-4FC8-BA32-E7664EAECC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4039676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385CEE-0EAE-45DD-A02C-1237310573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2632861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583635-D2CF-4DA5-9326-067CA8C7A2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910250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E8D83F-931B-4997-9038-9F5ED4456F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6743434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D306D-1FFD-47BD-A6E1-06144C6BBE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3014111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346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346 w 6027"/>
                <a:gd name="T7" fmla="*/ 0 h 2296"/>
                <a:gd name="T8" fmla="*/ 346 w 6027"/>
                <a:gd name="T9" fmla="*/ 1 h 2296"/>
                <a:gd name="T10" fmla="*/ 346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1088 h 353"/>
                  <a:gd name="T4" fmla="*/ 24 w 186"/>
                  <a:gd name="T5" fmla="*/ 36192 h 353"/>
                  <a:gd name="T6" fmla="*/ 18 w 186"/>
                  <a:gd name="T7" fmla="*/ 78341 h 353"/>
                  <a:gd name="T8" fmla="*/ 42 w 186"/>
                  <a:gd name="T9" fmla="*/ 136004 h 353"/>
                  <a:gd name="T10" fmla="*/ 48 w 186"/>
                  <a:gd name="T11" fmla="*/ 192562 h 353"/>
                  <a:gd name="T12" fmla="*/ 0 w 186"/>
                  <a:gd name="T13" fmla="*/ 420803 h 353"/>
                  <a:gd name="T14" fmla="*/ 54 w 186"/>
                  <a:gd name="T15" fmla="*/ 278309 h 353"/>
                  <a:gd name="T16" fmla="*/ 84 w 186"/>
                  <a:gd name="T17" fmla="*/ 256887 h 353"/>
                  <a:gd name="T18" fmla="*/ 126 w 186"/>
                  <a:gd name="T19" fmla="*/ 150702 h 353"/>
                  <a:gd name="T20" fmla="*/ 144 w 186"/>
                  <a:gd name="T21" fmla="*/ 142575 h 353"/>
                  <a:gd name="T22" fmla="*/ 144 w 186"/>
                  <a:gd name="T23" fmla="*/ 107560 h 353"/>
                  <a:gd name="T24" fmla="*/ 186 w 186"/>
                  <a:gd name="T25" fmla="*/ 78341 h 353"/>
                  <a:gd name="T26" fmla="*/ 162 w 186"/>
                  <a:gd name="T27" fmla="*/ 71046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8266 h 66"/>
                  <a:gd name="T8" fmla="*/ 6 w 155"/>
                  <a:gd name="T9" fmla="*/ 23819 h 66"/>
                  <a:gd name="T10" fmla="*/ 0 w 155"/>
                  <a:gd name="T11" fmla="*/ 32622 h 66"/>
                  <a:gd name="T12" fmla="*/ 78 w 155"/>
                  <a:gd name="T13" fmla="*/ 79958 h 66"/>
                  <a:gd name="T14" fmla="*/ 96 w 155"/>
                  <a:gd name="T15" fmla="*/ 56285 h 66"/>
                  <a:gd name="T16" fmla="*/ 155 w 155"/>
                  <a:gd name="T17" fmla="*/ 88948 h 66"/>
                  <a:gd name="T18" fmla="*/ 126 w 155"/>
                  <a:gd name="T19" fmla="*/ 32622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61100 h 72"/>
                  <a:gd name="T2" fmla="*/ 0 w 42"/>
                  <a:gd name="T3" fmla="*/ 31690 h 72"/>
                  <a:gd name="T4" fmla="*/ 12 w 42"/>
                  <a:gd name="T5" fmla="*/ 10979 h 72"/>
                  <a:gd name="T6" fmla="*/ 0 w 42"/>
                  <a:gd name="T7" fmla="*/ 10979 h 72"/>
                  <a:gd name="T8" fmla="*/ 12 w 42"/>
                  <a:gd name="T9" fmla="*/ 10979 h 72"/>
                  <a:gd name="T10" fmla="*/ 24 w 42"/>
                  <a:gd name="T11" fmla="*/ 10979 h 72"/>
                  <a:gd name="T12" fmla="*/ 36 w 42"/>
                  <a:gd name="T13" fmla="*/ 10979 h 72"/>
                  <a:gd name="T14" fmla="*/ 42 w 42"/>
                  <a:gd name="T15" fmla="*/ 0 h 72"/>
                  <a:gd name="T16" fmla="*/ 30 w 42"/>
                  <a:gd name="T17" fmla="*/ 31690 h 72"/>
                  <a:gd name="T18" fmla="*/ 42 w 42"/>
                  <a:gd name="T19" fmla="*/ 81464 h 72"/>
                  <a:gd name="T20" fmla="*/ 12 w 42"/>
                  <a:gd name="T21" fmla="*/ 119386 h 72"/>
                  <a:gd name="T22" fmla="*/ 6 w 42"/>
                  <a:gd name="T23" fmla="*/ 61100 h 72"/>
                  <a:gd name="T24" fmla="*/ 6 w 42"/>
                  <a:gd name="T25" fmla="*/ 61100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38 h 287"/>
                <a:gd name="T4" fmla="*/ 66 w 365"/>
                <a:gd name="T5" fmla="*/ 264 h 287"/>
                <a:gd name="T6" fmla="*/ 143 w 365"/>
                <a:gd name="T7" fmla="*/ 435 h 287"/>
                <a:gd name="T8" fmla="*/ 191 w 365"/>
                <a:gd name="T9" fmla="*/ 399 h 287"/>
                <a:gd name="T10" fmla="*/ 341 w 365"/>
                <a:gd name="T11" fmla="*/ 684 h 287"/>
                <a:gd name="T12" fmla="*/ 305 w 365"/>
                <a:gd name="T13" fmla="*/ 417 h 287"/>
                <a:gd name="T14" fmla="*/ 365 w 365"/>
                <a:gd name="T15" fmla="*/ 312 h 287"/>
                <a:gd name="T16" fmla="*/ 359 w 365"/>
                <a:gd name="T17" fmla="*/ 300 h 287"/>
                <a:gd name="T18" fmla="*/ 335 w 365"/>
                <a:gd name="T19" fmla="*/ 276 h 287"/>
                <a:gd name="T20" fmla="*/ 299 w 365"/>
                <a:gd name="T21" fmla="*/ 207 h 287"/>
                <a:gd name="T22" fmla="*/ 257 w 365"/>
                <a:gd name="T23" fmla="*/ 162 h 287"/>
                <a:gd name="T24" fmla="*/ 215 w 365"/>
                <a:gd name="T25" fmla="*/ 126 h 287"/>
                <a:gd name="T26" fmla="*/ 173 w 365"/>
                <a:gd name="T27" fmla="*/ 99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96 h 60"/>
                <a:gd name="T16" fmla="*/ 65 w 71"/>
                <a:gd name="T17" fmla="*/ 120 h 60"/>
                <a:gd name="T18" fmla="*/ 71 w 71"/>
                <a:gd name="T19" fmla="*/ 144 h 60"/>
                <a:gd name="T20" fmla="*/ 71 w 71"/>
                <a:gd name="T21" fmla="*/ 159 h 60"/>
                <a:gd name="T22" fmla="*/ 59 w 71"/>
                <a:gd name="T23" fmla="*/ 144 h 60"/>
                <a:gd name="T24" fmla="*/ 47 w 71"/>
                <a:gd name="T25" fmla="*/ 120 h 60"/>
                <a:gd name="T26" fmla="*/ 23 w 71"/>
                <a:gd name="T27" fmla="*/ 96 h 60"/>
                <a:gd name="T28" fmla="*/ 23 w 71"/>
                <a:gd name="T29" fmla="*/ 108 h 60"/>
                <a:gd name="T30" fmla="*/ 18 w 71"/>
                <a:gd name="T31" fmla="*/ 120 h 60"/>
                <a:gd name="T32" fmla="*/ 12 w 71"/>
                <a:gd name="T33" fmla="*/ 132 h 60"/>
                <a:gd name="T34" fmla="*/ 6 w 71"/>
                <a:gd name="T35" fmla="*/ 132 h 60"/>
                <a:gd name="T36" fmla="*/ 6 w 71"/>
                <a:gd name="T37" fmla="*/ 132 h 60"/>
                <a:gd name="T38" fmla="*/ 6 w 71"/>
                <a:gd name="T39" fmla="*/ 108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17 h 162"/>
                <a:gd name="T10" fmla="*/ 96 w 161"/>
                <a:gd name="T11" fmla="*/ 124 h 162"/>
                <a:gd name="T12" fmla="*/ 102 w 161"/>
                <a:gd name="T13" fmla="*/ 148 h 162"/>
                <a:gd name="T14" fmla="*/ 108 w 161"/>
                <a:gd name="T15" fmla="*/ 172 h 162"/>
                <a:gd name="T16" fmla="*/ 120 w 161"/>
                <a:gd name="T17" fmla="*/ 196 h 162"/>
                <a:gd name="T18" fmla="*/ 143 w 161"/>
                <a:gd name="T19" fmla="*/ 246 h 162"/>
                <a:gd name="T20" fmla="*/ 155 w 161"/>
                <a:gd name="T21" fmla="*/ 297 h 162"/>
                <a:gd name="T22" fmla="*/ 161 w 161"/>
                <a:gd name="T23" fmla="*/ 333 h 162"/>
                <a:gd name="T24" fmla="*/ 161 w 161"/>
                <a:gd name="T25" fmla="*/ 345 h 162"/>
                <a:gd name="T26" fmla="*/ 96 w 161"/>
                <a:gd name="T27" fmla="*/ 210 h 162"/>
                <a:gd name="T28" fmla="*/ 30 w 161"/>
                <a:gd name="T29" fmla="*/ 117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96 h 60"/>
                <a:gd name="T4" fmla="*/ 41 w 59"/>
                <a:gd name="T5" fmla="*/ 108 h 60"/>
                <a:gd name="T6" fmla="*/ 47 w 59"/>
                <a:gd name="T7" fmla="*/ 120 h 60"/>
                <a:gd name="T8" fmla="*/ 53 w 59"/>
                <a:gd name="T9" fmla="*/ 144 h 60"/>
                <a:gd name="T10" fmla="*/ 53 w 59"/>
                <a:gd name="T11" fmla="*/ 159 h 60"/>
                <a:gd name="T12" fmla="*/ 47 w 59"/>
                <a:gd name="T13" fmla="*/ 144 h 60"/>
                <a:gd name="T14" fmla="*/ 35 w 59"/>
                <a:gd name="T15" fmla="*/ 132 h 60"/>
                <a:gd name="T16" fmla="*/ 23 w 59"/>
                <a:gd name="T17" fmla="*/ 108 h 60"/>
                <a:gd name="T18" fmla="*/ 17 w 59"/>
                <a:gd name="T19" fmla="*/ 96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99 h 204"/>
                <a:gd name="T2" fmla="*/ 245 w 245"/>
                <a:gd name="T3" fmla="*/ 108 h 204"/>
                <a:gd name="T4" fmla="*/ 209 w 245"/>
                <a:gd name="T5" fmla="*/ 203 h 204"/>
                <a:gd name="T6" fmla="*/ 143 w 245"/>
                <a:gd name="T7" fmla="*/ 327 h 204"/>
                <a:gd name="T8" fmla="*/ 167 w 245"/>
                <a:gd name="T9" fmla="*/ 389 h 204"/>
                <a:gd name="T10" fmla="*/ 179 w 245"/>
                <a:gd name="T11" fmla="*/ 507 h 204"/>
                <a:gd name="T12" fmla="*/ 77 w 245"/>
                <a:gd name="T13" fmla="*/ 327 h 204"/>
                <a:gd name="T14" fmla="*/ 47 w 245"/>
                <a:gd name="T15" fmla="*/ 203 h 204"/>
                <a:gd name="T16" fmla="*/ 89 w 245"/>
                <a:gd name="T17" fmla="*/ 156 h 204"/>
                <a:gd name="T18" fmla="*/ 59 w 245"/>
                <a:gd name="T19" fmla="*/ 99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99 h 204"/>
                <a:gd name="T50" fmla="*/ 233 w 245"/>
                <a:gd name="T51" fmla="*/ 99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560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9560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78E5F-8630-45C8-B069-39824340E2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14216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DFB0DF-F2E0-4062-B2E8-9FDA5A93EB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7441734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40E053-3DE3-4813-89D7-AF7BCB9D9A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695792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7C5B35-0E96-4701-87DA-EF56998198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1674046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8ADBFD-1FB3-451A-A681-50FC606AF0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2440409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81C93D-BB70-428D-B193-B8C7E5DF7E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8153027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779A30-C53A-4742-A833-3A6FE72ECF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2386393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DF8A18-D11D-41E6-AD5E-18AEA164F8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033291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DBC53F-FB76-4AC9-9E39-125AD7D278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848993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336C20-BC1F-4BF1-A320-5A2E2AC3BC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49510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ED2A05-9105-4017-A282-681F207943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475779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56A0D3-B023-410E-AD4D-A93320AB09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6637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7D1441-8ACB-41DB-B9D9-B159A95B7F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430775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F7E94E-3866-4FB9-BFD3-8E3FD03722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720561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346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346 w 6027"/>
                <a:gd name="T7" fmla="*/ 0 h 2296"/>
                <a:gd name="T8" fmla="*/ 346 w 6027"/>
                <a:gd name="T9" fmla="*/ 1 h 2296"/>
                <a:gd name="T10" fmla="*/ 346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1088 h 353"/>
                  <a:gd name="T4" fmla="*/ 24 w 186"/>
                  <a:gd name="T5" fmla="*/ 36192 h 353"/>
                  <a:gd name="T6" fmla="*/ 18 w 186"/>
                  <a:gd name="T7" fmla="*/ 78341 h 353"/>
                  <a:gd name="T8" fmla="*/ 42 w 186"/>
                  <a:gd name="T9" fmla="*/ 136004 h 353"/>
                  <a:gd name="T10" fmla="*/ 48 w 186"/>
                  <a:gd name="T11" fmla="*/ 192562 h 353"/>
                  <a:gd name="T12" fmla="*/ 0 w 186"/>
                  <a:gd name="T13" fmla="*/ 420803 h 353"/>
                  <a:gd name="T14" fmla="*/ 54 w 186"/>
                  <a:gd name="T15" fmla="*/ 278309 h 353"/>
                  <a:gd name="T16" fmla="*/ 84 w 186"/>
                  <a:gd name="T17" fmla="*/ 256887 h 353"/>
                  <a:gd name="T18" fmla="*/ 126 w 186"/>
                  <a:gd name="T19" fmla="*/ 150702 h 353"/>
                  <a:gd name="T20" fmla="*/ 144 w 186"/>
                  <a:gd name="T21" fmla="*/ 142575 h 353"/>
                  <a:gd name="T22" fmla="*/ 144 w 186"/>
                  <a:gd name="T23" fmla="*/ 107560 h 353"/>
                  <a:gd name="T24" fmla="*/ 186 w 186"/>
                  <a:gd name="T25" fmla="*/ 78341 h 353"/>
                  <a:gd name="T26" fmla="*/ 162 w 186"/>
                  <a:gd name="T27" fmla="*/ 71046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8266 h 66"/>
                  <a:gd name="T8" fmla="*/ 6 w 155"/>
                  <a:gd name="T9" fmla="*/ 23819 h 66"/>
                  <a:gd name="T10" fmla="*/ 0 w 155"/>
                  <a:gd name="T11" fmla="*/ 32622 h 66"/>
                  <a:gd name="T12" fmla="*/ 78 w 155"/>
                  <a:gd name="T13" fmla="*/ 79958 h 66"/>
                  <a:gd name="T14" fmla="*/ 96 w 155"/>
                  <a:gd name="T15" fmla="*/ 56285 h 66"/>
                  <a:gd name="T16" fmla="*/ 155 w 155"/>
                  <a:gd name="T17" fmla="*/ 88948 h 66"/>
                  <a:gd name="T18" fmla="*/ 126 w 155"/>
                  <a:gd name="T19" fmla="*/ 32622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61100 h 72"/>
                  <a:gd name="T2" fmla="*/ 0 w 42"/>
                  <a:gd name="T3" fmla="*/ 31690 h 72"/>
                  <a:gd name="T4" fmla="*/ 12 w 42"/>
                  <a:gd name="T5" fmla="*/ 10979 h 72"/>
                  <a:gd name="T6" fmla="*/ 0 w 42"/>
                  <a:gd name="T7" fmla="*/ 10979 h 72"/>
                  <a:gd name="T8" fmla="*/ 12 w 42"/>
                  <a:gd name="T9" fmla="*/ 10979 h 72"/>
                  <a:gd name="T10" fmla="*/ 24 w 42"/>
                  <a:gd name="T11" fmla="*/ 10979 h 72"/>
                  <a:gd name="T12" fmla="*/ 36 w 42"/>
                  <a:gd name="T13" fmla="*/ 10979 h 72"/>
                  <a:gd name="T14" fmla="*/ 42 w 42"/>
                  <a:gd name="T15" fmla="*/ 0 h 72"/>
                  <a:gd name="T16" fmla="*/ 30 w 42"/>
                  <a:gd name="T17" fmla="*/ 31690 h 72"/>
                  <a:gd name="T18" fmla="*/ 42 w 42"/>
                  <a:gd name="T19" fmla="*/ 81464 h 72"/>
                  <a:gd name="T20" fmla="*/ 12 w 42"/>
                  <a:gd name="T21" fmla="*/ 119386 h 72"/>
                  <a:gd name="T22" fmla="*/ 6 w 42"/>
                  <a:gd name="T23" fmla="*/ 61100 h 72"/>
                  <a:gd name="T24" fmla="*/ 6 w 42"/>
                  <a:gd name="T25" fmla="*/ 61100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38 h 287"/>
                <a:gd name="T4" fmla="*/ 66 w 365"/>
                <a:gd name="T5" fmla="*/ 264 h 287"/>
                <a:gd name="T6" fmla="*/ 143 w 365"/>
                <a:gd name="T7" fmla="*/ 435 h 287"/>
                <a:gd name="T8" fmla="*/ 191 w 365"/>
                <a:gd name="T9" fmla="*/ 399 h 287"/>
                <a:gd name="T10" fmla="*/ 341 w 365"/>
                <a:gd name="T11" fmla="*/ 684 h 287"/>
                <a:gd name="T12" fmla="*/ 305 w 365"/>
                <a:gd name="T13" fmla="*/ 417 h 287"/>
                <a:gd name="T14" fmla="*/ 365 w 365"/>
                <a:gd name="T15" fmla="*/ 312 h 287"/>
                <a:gd name="T16" fmla="*/ 359 w 365"/>
                <a:gd name="T17" fmla="*/ 300 h 287"/>
                <a:gd name="T18" fmla="*/ 335 w 365"/>
                <a:gd name="T19" fmla="*/ 276 h 287"/>
                <a:gd name="T20" fmla="*/ 299 w 365"/>
                <a:gd name="T21" fmla="*/ 207 h 287"/>
                <a:gd name="T22" fmla="*/ 257 w 365"/>
                <a:gd name="T23" fmla="*/ 162 h 287"/>
                <a:gd name="T24" fmla="*/ 215 w 365"/>
                <a:gd name="T25" fmla="*/ 126 h 287"/>
                <a:gd name="T26" fmla="*/ 173 w 365"/>
                <a:gd name="T27" fmla="*/ 99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96 h 60"/>
                <a:gd name="T16" fmla="*/ 65 w 71"/>
                <a:gd name="T17" fmla="*/ 120 h 60"/>
                <a:gd name="T18" fmla="*/ 71 w 71"/>
                <a:gd name="T19" fmla="*/ 144 h 60"/>
                <a:gd name="T20" fmla="*/ 71 w 71"/>
                <a:gd name="T21" fmla="*/ 159 h 60"/>
                <a:gd name="T22" fmla="*/ 59 w 71"/>
                <a:gd name="T23" fmla="*/ 144 h 60"/>
                <a:gd name="T24" fmla="*/ 47 w 71"/>
                <a:gd name="T25" fmla="*/ 120 h 60"/>
                <a:gd name="T26" fmla="*/ 23 w 71"/>
                <a:gd name="T27" fmla="*/ 96 h 60"/>
                <a:gd name="T28" fmla="*/ 23 w 71"/>
                <a:gd name="T29" fmla="*/ 108 h 60"/>
                <a:gd name="T30" fmla="*/ 18 w 71"/>
                <a:gd name="T31" fmla="*/ 120 h 60"/>
                <a:gd name="T32" fmla="*/ 12 w 71"/>
                <a:gd name="T33" fmla="*/ 132 h 60"/>
                <a:gd name="T34" fmla="*/ 6 w 71"/>
                <a:gd name="T35" fmla="*/ 132 h 60"/>
                <a:gd name="T36" fmla="*/ 6 w 71"/>
                <a:gd name="T37" fmla="*/ 132 h 60"/>
                <a:gd name="T38" fmla="*/ 6 w 71"/>
                <a:gd name="T39" fmla="*/ 108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17 h 162"/>
                <a:gd name="T10" fmla="*/ 96 w 161"/>
                <a:gd name="T11" fmla="*/ 124 h 162"/>
                <a:gd name="T12" fmla="*/ 102 w 161"/>
                <a:gd name="T13" fmla="*/ 148 h 162"/>
                <a:gd name="T14" fmla="*/ 108 w 161"/>
                <a:gd name="T15" fmla="*/ 172 h 162"/>
                <a:gd name="T16" fmla="*/ 120 w 161"/>
                <a:gd name="T17" fmla="*/ 196 h 162"/>
                <a:gd name="T18" fmla="*/ 143 w 161"/>
                <a:gd name="T19" fmla="*/ 246 h 162"/>
                <a:gd name="T20" fmla="*/ 155 w 161"/>
                <a:gd name="T21" fmla="*/ 297 h 162"/>
                <a:gd name="T22" fmla="*/ 161 w 161"/>
                <a:gd name="T23" fmla="*/ 333 h 162"/>
                <a:gd name="T24" fmla="*/ 161 w 161"/>
                <a:gd name="T25" fmla="*/ 345 h 162"/>
                <a:gd name="T26" fmla="*/ 96 w 161"/>
                <a:gd name="T27" fmla="*/ 210 h 162"/>
                <a:gd name="T28" fmla="*/ 30 w 161"/>
                <a:gd name="T29" fmla="*/ 117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96 h 60"/>
                <a:gd name="T4" fmla="*/ 41 w 59"/>
                <a:gd name="T5" fmla="*/ 108 h 60"/>
                <a:gd name="T6" fmla="*/ 47 w 59"/>
                <a:gd name="T7" fmla="*/ 120 h 60"/>
                <a:gd name="T8" fmla="*/ 53 w 59"/>
                <a:gd name="T9" fmla="*/ 144 h 60"/>
                <a:gd name="T10" fmla="*/ 53 w 59"/>
                <a:gd name="T11" fmla="*/ 159 h 60"/>
                <a:gd name="T12" fmla="*/ 47 w 59"/>
                <a:gd name="T13" fmla="*/ 144 h 60"/>
                <a:gd name="T14" fmla="*/ 35 w 59"/>
                <a:gd name="T15" fmla="*/ 132 h 60"/>
                <a:gd name="T16" fmla="*/ 23 w 59"/>
                <a:gd name="T17" fmla="*/ 108 h 60"/>
                <a:gd name="T18" fmla="*/ 17 w 59"/>
                <a:gd name="T19" fmla="*/ 96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99 h 204"/>
                <a:gd name="T2" fmla="*/ 245 w 245"/>
                <a:gd name="T3" fmla="*/ 108 h 204"/>
                <a:gd name="T4" fmla="*/ 209 w 245"/>
                <a:gd name="T5" fmla="*/ 203 h 204"/>
                <a:gd name="T6" fmla="*/ 143 w 245"/>
                <a:gd name="T7" fmla="*/ 327 h 204"/>
                <a:gd name="T8" fmla="*/ 167 w 245"/>
                <a:gd name="T9" fmla="*/ 389 h 204"/>
                <a:gd name="T10" fmla="*/ 179 w 245"/>
                <a:gd name="T11" fmla="*/ 507 h 204"/>
                <a:gd name="T12" fmla="*/ 77 w 245"/>
                <a:gd name="T13" fmla="*/ 327 h 204"/>
                <a:gd name="T14" fmla="*/ 47 w 245"/>
                <a:gd name="T15" fmla="*/ 203 h 204"/>
                <a:gd name="T16" fmla="*/ 89 w 245"/>
                <a:gd name="T17" fmla="*/ 156 h 204"/>
                <a:gd name="T18" fmla="*/ 59 w 245"/>
                <a:gd name="T19" fmla="*/ 99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99 h 204"/>
                <a:gd name="T50" fmla="*/ 233 w 245"/>
                <a:gd name="T51" fmla="*/ 99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560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9560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FC545-7AE8-464B-84EB-096B1E487D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3735328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5BF377-D4D0-4D06-B995-B1F5DC6B37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5434563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F8846F-D8BD-4293-B2DF-FBF5211A34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488186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BB4810-28B6-4B04-9E2B-9312A3FE52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3505283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50AF1E-D529-4609-A7F7-E7289D109E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212859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690CCA-41BA-412A-8153-42A30AC0FD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672817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530C1E-6E21-4495-83B6-6BEAD235DB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81487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1C745C-ADF4-4682-8144-DA1F6D0F3F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852618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A118D9-9C8A-4697-AAEF-12A726DBCB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068282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813127-7EE5-47A2-AEF4-4C59331FB9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142446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8A29B-4557-42DF-97EB-800E79D4C0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108232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B52415-7733-4121-A1B5-9C74E08FF3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6387568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D232FB-3DAA-44B0-8D62-6A08414722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673011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346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346 w 6027"/>
                <a:gd name="T7" fmla="*/ 0 h 2296"/>
                <a:gd name="T8" fmla="*/ 346 w 6027"/>
                <a:gd name="T9" fmla="*/ 1 h 2296"/>
                <a:gd name="T10" fmla="*/ 346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1088 h 353"/>
                  <a:gd name="T4" fmla="*/ 24 w 186"/>
                  <a:gd name="T5" fmla="*/ 36192 h 353"/>
                  <a:gd name="T6" fmla="*/ 18 w 186"/>
                  <a:gd name="T7" fmla="*/ 78341 h 353"/>
                  <a:gd name="T8" fmla="*/ 42 w 186"/>
                  <a:gd name="T9" fmla="*/ 136004 h 353"/>
                  <a:gd name="T10" fmla="*/ 48 w 186"/>
                  <a:gd name="T11" fmla="*/ 192562 h 353"/>
                  <a:gd name="T12" fmla="*/ 0 w 186"/>
                  <a:gd name="T13" fmla="*/ 420803 h 353"/>
                  <a:gd name="T14" fmla="*/ 54 w 186"/>
                  <a:gd name="T15" fmla="*/ 278309 h 353"/>
                  <a:gd name="T16" fmla="*/ 84 w 186"/>
                  <a:gd name="T17" fmla="*/ 256887 h 353"/>
                  <a:gd name="T18" fmla="*/ 126 w 186"/>
                  <a:gd name="T19" fmla="*/ 150702 h 353"/>
                  <a:gd name="T20" fmla="*/ 144 w 186"/>
                  <a:gd name="T21" fmla="*/ 142575 h 353"/>
                  <a:gd name="T22" fmla="*/ 144 w 186"/>
                  <a:gd name="T23" fmla="*/ 107560 h 353"/>
                  <a:gd name="T24" fmla="*/ 186 w 186"/>
                  <a:gd name="T25" fmla="*/ 78341 h 353"/>
                  <a:gd name="T26" fmla="*/ 162 w 186"/>
                  <a:gd name="T27" fmla="*/ 71046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8266 h 66"/>
                  <a:gd name="T8" fmla="*/ 6 w 155"/>
                  <a:gd name="T9" fmla="*/ 23819 h 66"/>
                  <a:gd name="T10" fmla="*/ 0 w 155"/>
                  <a:gd name="T11" fmla="*/ 32622 h 66"/>
                  <a:gd name="T12" fmla="*/ 78 w 155"/>
                  <a:gd name="T13" fmla="*/ 79958 h 66"/>
                  <a:gd name="T14" fmla="*/ 96 w 155"/>
                  <a:gd name="T15" fmla="*/ 56285 h 66"/>
                  <a:gd name="T16" fmla="*/ 155 w 155"/>
                  <a:gd name="T17" fmla="*/ 88948 h 66"/>
                  <a:gd name="T18" fmla="*/ 126 w 155"/>
                  <a:gd name="T19" fmla="*/ 32622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61100 h 72"/>
                  <a:gd name="T2" fmla="*/ 0 w 42"/>
                  <a:gd name="T3" fmla="*/ 31690 h 72"/>
                  <a:gd name="T4" fmla="*/ 12 w 42"/>
                  <a:gd name="T5" fmla="*/ 10979 h 72"/>
                  <a:gd name="T6" fmla="*/ 0 w 42"/>
                  <a:gd name="T7" fmla="*/ 10979 h 72"/>
                  <a:gd name="T8" fmla="*/ 12 w 42"/>
                  <a:gd name="T9" fmla="*/ 10979 h 72"/>
                  <a:gd name="T10" fmla="*/ 24 w 42"/>
                  <a:gd name="T11" fmla="*/ 10979 h 72"/>
                  <a:gd name="T12" fmla="*/ 36 w 42"/>
                  <a:gd name="T13" fmla="*/ 10979 h 72"/>
                  <a:gd name="T14" fmla="*/ 42 w 42"/>
                  <a:gd name="T15" fmla="*/ 0 h 72"/>
                  <a:gd name="T16" fmla="*/ 30 w 42"/>
                  <a:gd name="T17" fmla="*/ 31690 h 72"/>
                  <a:gd name="T18" fmla="*/ 42 w 42"/>
                  <a:gd name="T19" fmla="*/ 81464 h 72"/>
                  <a:gd name="T20" fmla="*/ 12 w 42"/>
                  <a:gd name="T21" fmla="*/ 119386 h 72"/>
                  <a:gd name="T22" fmla="*/ 6 w 42"/>
                  <a:gd name="T23" fmla="*/ 61100 h 72"/>
                  <a:gd name="T24" fmla="*/ 6 w 42"/>
                  <a:gd name="T25" fmla="*/ 61100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38 h 287"/>
                <a:gd name="T4" fmla="*/ 66 w 365"/>
                <a:gd name="T5" fmla="*/ 264 h 287"/>
                <a:gd name="T6" fmla="*/ 143 w 365"/>
                <a:gd name="T7" fmla="*/ 435 h 287"/>
                <a:gd name="T8" fmla="*/ 191 w 365"/>
                <a:gd name="T9" fmla="*/ 399 h 287"/>
                <a:gd name="T10" fmla="*/ 341 w 365"/>
                <a:gd name="T11" fmla="*/ 684 h 287"/>
                <a:gd name="T12" fmla="*/ 305 w 365"/>
                <a:gd name="T13" fmla="*/ 417 h 287"/>
                <a:gd name="T14" fmla="*/ 365 w 365"/>
                <a:gd name="T15" fmla="*/ 312 h 287"/>
                <a:gd name="T16" fmla="*/ 359 w 365"/>
                <a:gd name="T17" fmla="*/ 300 h 287"/>
                <a:gd name="T18" fmla="*/ 335 w 365"/>
                <a:gd name="T19" fmla="*/ 276 h 287"/>
                <a:gd name="T20" fmla="*/ 299 w 365"/>
                <a:gd name="T21" fmla="*/ 207 h 287"/>
                <a:gd name="T22" fmla="*/ 257 w 365"/>
                <a:gd name="T23" fmla="*/ 162 h 287"/>
                <a:gd name="T24" fmla="*/ 215 w 365"/>
                <a:gd name="T25" fmla="*/ 126 h 287"/>
                <a:gd name="T26" fmla="*/ 173 w 365"/>
                <a:gd name="T27" fmla="*/ 99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96 h 60"/>
                <a:gd name="T16" fmla="*/ 65 w 71"/>
                <a:gd name="T17" fmla="*/ 120 h 60"/>
                <a:gd name="T18" fmla="*/ 71 w 71"/>
                <a:gd name="T19" fmla="*/ 144 h 60"/>
                <a:gd name="T20" fmla="*/ 71 w 71"/>
                <a:gd name="T21" fmla="*/ 159 h 60"/>
                <a:gd name="T22" fmla="*/ 59 w 71"/>
                <a:gd name="T23" fmla="*/ 144 h 60"/>
                <a:gd name="T24" fmla="*/ 47 w 71"/>
                <a:gd name="T25" fmla="*/ 120 h 60"/>
                <a:gd name="T26" fmla="*/ 23 w 71"/>
                <a:gd name="T27" fmla="*/ 96 h 60"/>
                <a:gd name="T28" fmla="*/ 23 w 71"/>
                <a:gd name="T29" fmla="*/ 108 h 60"/>
                <a:gd name="T30" fmla="*/ 18 w 71"/>
                <a:gd name="T31" fmla="*/ 120 h 60"/>
                <a:gd name="T32" fmla="*/ 12 w 71"/>
                <a:gd name="T33" fmla="*/ 132 h 60"/>
                <a:gd name="T34" fmla="*/ 6 w 71"/>
                <a:gd name="T35" fmla="*/ 132 h 60"/>
                <a:gd name="T36" fmla="*/ 6 w 71"/>
                <a:gd name="T37" fmla="*/ 132 h 60"/>
                <a:gd name="T38" fmla="*/ 6 w 71"/>
                <a:gd name="T39" fmla="*/ 108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17 h 162"/>
                <a:gd name="T10" fmla="*/ 96 w 161"/>
                <a:gd name="T11" fmla="*/ 124 h 162"/>
                <a:gd name="T12" fmla="*/ 102 w 161"/>
                <a:gd name="T13" fmla="*/ 148 h 162"/>
                <a:gd name="T14" fmla="*/ 108 w 161"/>
                <a:gd name="T15" fmla="*/ 172 h 162"/>
                <a:gd name="T16" fmla="*/ 120 w 161"/>
                <a:gd name="T17" fmla="*/ 196 h 162"/>
                <a:gd name="T18" fmla="*/ 143 w 161"/>
                <a:gd name="T19" fmla="*/ 246 h 162"/>
                <a:gd name="T20" fmla="*/ 155 w 161"/>
                <a:gd name="T21" fmla="*/ 297 h 162"/>
                <a:gd name="T22" fmla="*/ 161 w 161"/>
                <a:gd name="T23" fmla="*/ 333 h 162"/>
                <a:gd name="T24" fmla="*/ 161 w 161"/>
                <a:gd name="T25" fmla="*/ 345 h 162"/>
                <a:gd name="T26" fmla="*/ 96 w 161"/>
                <a:gd name="T27" fmla="*/ 210 h 162"/>
                <a:gd name="T28" fmla="*/ 30 w 161"/>
                <a:gd name="T29" fmla="*/ 117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96 h 60"/>
                <a:gd name="T4" fmla="*/ 41 w 59"/>
                <a:gd name="T5" fmla="*/ 108 h 60"/>
                <a:gd name="T6" fmla="*/ 47 w 59"/>
                <a:gd name="T7" fmla="*/ 120 h 60"/>
                <a:gd name="T8" fmla="*/ 53 w 59"/>
                <a:gd name="T9" fmla="*/ 144 h 60"/>
                <a:gd name="T10" fmla="*/ 53 w 59"/>
                <a:gd name="T11" fmla="*/ 159 h 60"/>
                <a:gd name="T12" fmla="*/ 47 w 59"/>
                <a:gd name="T13" fmla="*/ 144 h 60"/>
                <a:gd name="T14" fmla="*/ 35 w 59"/>
                <a:gd name="T15" fmla="*/ 132 h 60"/>
                <a:gd name="T16" fmla="*/ 23 w 59"/>
                <a:gd name="T17" fmla="*/ 108 h 60"/>
                <a:gd name="T18" fmla="*/ 17 w 59"/>
                <a:gd name="T19" fmla="*/ 96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99 h 204"/>
                <a:gd name="T2" fmla="*/ 245 w 245"/>
                <a:gd name="T3" fmla="*/ 108 h 204"/>
                <a:gd name="T4" fmla="*/ 209 w 245"/>
                <a:gd name="T5" fmla="*/ 203 h 204"/>
                <a:gd name="T6" fmla="*/ 143 w 245"/>
                <a:gd name="T7" fmla="*/ 327 h 204"/>
                <a:gd name="T8" fmla="*/ 167 w 245"/>
                <a:gd name="T9" fmla="*/ 389 h 204"/>
                <a:gd name="T10" fmla="*/ 179 w 245"/>
                <a:gd name="T11" fmla="*/ 507 h 204"/>
                <a:gd name="T12" fmla="*/ 77 w 245"/>
                <a:gd name="T13" fmla="*/ 327 h 204"/>
                <a:gd name="T14" fmla="*/ 47 w 245"/>
                <a:gd name="T15" fmla="*/ 203 h 204"/>
                <a:gd name="T16" fmla="*/ 89 w 245"/>
                <a:gd name="T17" fmla="*/ 156 h 204"/>
                <a:gd name="T18" fmla="*/ 59 w 245"/>
                <a:gd name="T19" fmla="*/ 99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99 h 204"/>
                <a:gd name="T50" fmla="*/ 233 w 245"/>
                <a:gd name="T51" fmla="*/ 99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560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9560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C095A-D1C9-4605-98A7-9DA4DB3BC2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0292717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B07F3A-E4E3-4289-A82C-E0DB85BCA1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1615731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A8A970-942E-457C-9BC1-E3A74E47F2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1042199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EEC7AB-C5C4-4AEA-8D47-5BACD7EFF6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2322842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2126D6-20C9-47E3-A019-471532FA42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1311510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25BDA6-B8A3-4148-8EE3-8E366239B2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5346461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51DF37-5F3E-477F-ABCE-DA7649BC34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698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94411D-2F45-4222-B530-B8BAA62EB6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20262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F74095-42E6-4F3A-91F6-FAB8D7A87B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929907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B6110-AA61-4B39-95ED-2058708674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261380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B6AF55-0913-4922-B10F-674F04E0E7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999537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660690-4FDA-450F-A3C2-BA57F690F4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448287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914FA2-3E8A-4923-B5C1-BB8C0C9ED1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5727301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7F399C-631A-4A9F-992B-7375B11766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3903742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346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346 w 6027"/>
                <a:gd name="T7" fmla="*/ 0 h 2296"/>
                <a:gd name="T8" fmla="*/ 346 w 6027"/>
                <a:gd name="T9" fmla="*/ 1 h 2296"/>
                <a:gd name="T10" fmla="*/ 346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1088 h 353"/>
                  <a:gd name="T4" fmla="*/ 24 w 186"/>
                  <a:gd name="T5" fmla="*/ 36192 h 353"/>
                  <a:gd name="T6" fmla="*/ 18 w 186"/>
                  <a:gd name="T7" fmla="*/ 78341 h 353"/>
                  <a:gd name="T8" fmla="*/ 42 w 186"/>
                  <a:gd name="T9" fmla="*/ 136004 h 353"/>
                  <a:gd name="T10" fmla="*/ 48 w 186"/>
                  <a:gd name="T11" fmla="*/ 192562 h 353"/>
                  <a:gd name="T12" fmla="*/ 0 w 186"/>
                  <a:gd name="T13" fmla="*/ 420803 h 353"/>
                  <a:gd name="T14" fmla="*/ 54 w 186"/>
                  <a:gd name="T15" fmla="*/ 278309 h 353"/>
                  <a:gd name="T16" fmla="*/ 84 w 186"/>
                  <a:gd name="T17" fmla="*/ 256887 h 353"/>
                  <a:gd name="T18" fmla="*/ 126 w 186"/>
                  <a:gd name="T19" fmla="*/ 150702 h 353"/>
                  <a:gd name="T20" fmla="*/ 144 w 186"/>
                  <a:gd name="T21" fmla="*/ 142575 h 353"/>
                  <a:gd name="T22" fmla="*/ 144 w 186"/>
                  <a:gd name="T23" fmla="*/ 107560 h 353"/>
                  <a:gd name="T24" fmla="*/ 186 w 186"/>
                  <a:gd name="T25" fmla="*/ 78341 h 353"/>
                  <a:gd name="T26" fmla="*/ 162 w 186"/>
                  <a:gd name="T27" fmla="*/ 71046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8266 h 66"/>
                  <a:gd name="T8" fmla="*/ 6 w 155"/>
                  <a:gd name="T9" fmla="*/ 23819 h 66"/>
                  <a:gd name="T10" fmla="*/ 0 w 155"/>
                  <a:gd name="T11" fmla="*/ 32622 h 66"/>
                  <a:gd name="T12" fmla="*/ 78 w 155"/>
                  <a:gd name="T13" fmla="*/ 79958 h 66"/>
                  <a:gd name="T14" fmla="*/ 96 w 155"/>
                  <a:gd name="T15" fmla="*/ 56285 h 66"/>
                  <a:gd name="T16" fmla="*/ 155 w 155"/>
                  <a:gd name="T17" fmla="*/ 88948 h 66"/>
                  <a:gd name="T18" fmla="*/ 126 w 155"/>
                  <a:gd name="T19" fmla="*/ 32622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61100 h 72"/>
                  <a:gd name="T2" fmla="*/ 0 w 42"/>
                  <a:gd name="T3" fmla="*/ 31690 h 72"/>
                  <a:gd name="T4" fmla="*/ 12 w 42"/>
                  <a:gd name="T5" fmla="*/ 10979 h 72"/>
                  <a:gd name="T6" fmla="*/ 0 w 42"/>
                  <a:gd name="T7" fmla="*/ 10979 h 72"/>
                  <a:gd name="T8" fmla="*/ 12 w 42"/>
                  <a:gd name="T9" fmla="*/ 10979 h 72"/>
                  <a:gd name="T10" fmla="*/ 24 w 42"/>
                  <a:gd name="T11" fmla="*/ 10979 h 72"/>
                  <a:gd name="T12" fmla="*/ 36 w 42"/>
                  <a:gd name="T13" fmla="*/ 10979 h 72"/>
                  <a:gd name="T14" fmla="*/ 42 w 42"/>
                  <a:gd name="T15" fmla="*/ 0 h 72"/>
                  <a:gd name="T16" fmla="*/ 30 w 42"/>
                  <a:gd name="T17" fmla="*/ 31690 h 72"/>
                  <a:gd name="T18" fmla="*/ 42 w 42"/>
                  <a:gd name="T19" fmla="*/ 81464 h 72"/>
                  <a:gd name="T20" fmla="*/ 12 w 42"/>
                  <a:gd name="T21" fmla="*/ 119386 h 72"/>
                  <a:gd name="T22" fmla="*/ 6 w 42"/>
                  <a:gd name="T23" fmla="*/ 61100 h 72"/>
                  <a:gd name="T24" fmla="*/ 6 w 42"/>
                  <a:gd name="T25" fmla="*/ 61100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38 h 287"/>
                <a:gd name="T4" fmla="*/ 66 w 365"/>
                <a:gd name="T5" fmla="*/ 264 h 287"/>
                <a:gd name="T6" fmla="*/ 143 w 365"/>
                <a:gd name="T7" fmla="*/ 435 h 287"/>
                <a:gd name="T8" fmla="*/ 191 w 365"/>
                <a:gd name="T9" fmla="*/ 399 h 287"/>
                <a:gd name="T10" fmla="*/ 341 w 365"/>
                <a:gd name="T11" fmla="*/ 684 h 287"/>
                <a:gd name="T12" fmla="*/ 305 w 365"/>
                <a:gd name="T13" fmla="*/ 417 h 287"/>
                <a:gd name="T14" fmla="*/ 365 w 365"/>
                <a:gd name="T15" fmla="*/ 312 h 287"/>
                <a:gd name="T16" fmla="*/ 359 w 365"/>
                <a:gd name="T17" fmla="*/ 300 h 287"/>
                <a:gd name="T18" fmla="*/ 335 w 365"/>
                <a:gd name="T19" fmla="*/ 276 h 287"/>
                <a:gd name="T20" fmla="*/ 299 w 365"/>
                <a:gd name="T21" fmla="*/ 207 h 287"/>
                <a:gd name="T22" fmla="*/ 257 w 365"/>
                <a:gd name="T23" fmla="*/ 162 h 287"/>
                <a:gd name="T24" fmla="*/ 215 w 365"/>
                <a:gd name="T25" fmla="*/ 126 h 287"/>
                <a:gd name="T26" fmla="*/ 173 w 365"/>
                <a:gd name="T27" fmla="*/ 99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96 h 60"/>
                <a:gd name="T16" fmla="*/ 65 w 71"/>
                <a:gd name="T17" fmla="*/ 120 h 60"/>
                <a:gd name="T18" fmla="*/ 71 w 71"/>
                <a:gd name="T19" fmla="*/ 144 h 60"/>
                <a:gd name="T20" fmla="*/ 71 w 71"/>
                <a:gd name="T21" fmla="*/ 159 h 60"/>
                <a:gd name="T22" fmla="*/ 59 w 71"/>
                <a:gd name="T23" fmla="*/ 144 h 60"/>
                <a:gd name="T24" fmla="*/ 47 w 71"/>
                <a:gd name="T25" fmla="*/ 120 h 60"/>
                <a:gd name="T26" fmla="*/ 23 w 71"/>
                <a:gd name="T27" fmla="*/ 96 h 60"/>
                <a:gd name="T28" fmla="*/ 23 w 71"/>
                <a:gd name="T29" fmla="*/ 108 h 60"/>
                <a:gd name="T30" fmla="*/ 18 w 71"/>
                <a:gd name="T31" fmla="*/ 120 h 60"/>
                <a:gd name="T32" fmla="*/ 12 w 71"/>
                <a:gd name="T33" fmla="*/ 132 h 60"/>
                <a:gd name="T34" fmla="*/ 6 w 71"/>
                <a:gd name="T35" fmla="*/ 132 h 60"/>
                <a:gd name="T36" fmla="*/ 6 w 71"/>
                <a:gd name="T37" fmla="*/ 132 h 60"/>
                <a:gd name="T38" fmla="*/ 6 w 71"/>
                <a:gd name="T39" fmla="*/ 108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17 h 162"/>
                <a:gd name="T10" fmla="*/ 96 w 161"/>
                <a:gd name="T11" fmla="*/ 124 h 162"/>
                <a:gd name="T12" fmla="*/ 102 w 161"/>
                <a:gd name="T13" fmla="*/ 148 h 162"/>
                <a:gd name="T14" fmla="*/ 108 w 161"/>
                <a:gd name="T15" fmla="*/ 172 h 162"/>
                <a:gd name="T16" fmla="*/ 120 w 161"/>
                <a:gd name="T17" fmla="*/ 196 h 162"/>
                <a:gd name="T18" fmla="*/ 143 w 161"/>
                <a:gd name="T19" fmla="*/ 246 h 162"/>
                <a:gd name="T20" fmla="*/ 155 w 161"/>
                <a:gd name="T21" fmla="*/ 297 h 162"/>
                <a:gd name="T22" fmla="*/ 161 w 161"/>
                <a:gd name="T23" fmla="*/ 333 h 162"/>
                <a:gd name="T24" fmla="*/ 161 w 161"/>
                <a:gd name="T25" fmla="*/ 345 h 162"/>
                <a:gd name="T26" fmla="*/ 96 w 161"/>
                <a:gd name="T27" fmla="*/ 210 h 162"/>
                <a:gd name="T28" fmla="*/ 30 w 161"/>
                <a:gd name="T29" fmla="*/ 117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96 h 60"/>
                <a:gd name="T4" fmla="*/ 41 w 59"/>
                <a:gd name="T5" fmla="*/ 108 h 60"/>
                <a:gd name="T6" fmla="*/ 47 w 59"/>
                <a:gd name="T7" fmla="*/ 120 h 60"/>
                <a:gd name="T8" fmla="*/ 53 w 59"/>
                <a:gd name="T9" fmla="*/ 144 h 60"/>
                <a:gd name="T10" fmla="*/ 53 w 59"/>
                <a:gd name="T11" fmla="*/ 159 h 60"/>
                <a:gd name="T12" fmla="*/ 47 w 59"/>
                <a:gd name="T13" fmla="*/ 144 h 60"/>
                <a:gd name="T14" fmla="*/ 35 w 59"/>
                <a:gd name="T15" fmla="*/ 132 h 60"/>
                <a:gd name="T16" fmla="*/ 23 w 59"/>
                <a:gd name="T17" fmla="*/ 108 h 60"/>
                <a:gd name="T18" fmla="*/ 17 w 59"/>
                <a:gd name="T19" fmla="*/ 96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99 h 204"/>
                <a:gd name="T2" fmla="*/ 245 w 245"/>
                <a:gd name="T3" fmla="*/ 108 h 204"/>
                <a:gd name="T4" fmla="*/ 209 w 245"/>
                <a:gd name="T5" fmla="*/ 203 h 204"/>
                <a:gd name="T6" fmla="*/ 143 w 245"/>
                <a:gd name="T7" fmla="*/ 327 h 204"/>
                <a:gd name="T8" fmla="*/ 167 w 245"/>
                <a:gd name="T9" fmla="*/ 389 h 204"/>
                <a:gd name="T10" fmla="*/ 179 w 245"/>
                <a:gd name="T11" fmla="*/ 507 h 204"/>
                <a:gd name="T12" fmla="*/ 77 w 245"/>
                <a:gd name="T13" fmla="*/ 327 h 204"/>
                <a:gd name="T14" fmla="*/ 47 w 245"/>
                <a:gd name="T15" fmla="*/ 203 h 204"/>
                <a:gd name="T16" fmla="*/ 89 w 245"/>
                <a:gd name="T17" fmla="*/ 156 h 204"/>
                <a:gd name="T18" fmla="*/ 59 w 245"/>
                <a:gd name="T19" fmla="*/ 99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99 h 204"/>
                <a:gd name="T50" fmla="*/ 233 w 245"/>
                <a:gd name="T51" fmla="*/ 99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560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9560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4D075-F2F8-4E6E-B845-7E5C96809B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6478683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3C00E-69BC-4109-90E8-42DDA2B917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244245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748BAA-071A-45D5-A9B7-091067CAD4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8790247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7E3BAE-A045-4AF1-87CD-DF666BF6C8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2762460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EE05EA-EAFC-4456-B577-D5ABFBAD2D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788372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64E596-2AD8-4E47-81F5-C2EDC2E9C4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7550155"/>
      </p:ext>
    </p:extLst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9F2FFB-6C8D-45C6-8DBA-B5D95A14BD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298596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7D09E9-387B-41AA-AC23-31F169F05A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0007166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4B9B72-6BBB-4A00-8DD4-A4B6F5F467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728046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C31223-ED4B-4D3A-9AE7-8B12AEC1B0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69152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5D7893-A736-43D0-BAC7-FBF54A892C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166788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1CE16C-BAA3-47A0-B383-FBA6EA9F56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5639856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7E40A5-601C-455D-B8E5-569DF758AF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4326305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346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346 w 6027"/>
                <a:gd name="T7" fmla="*/ 0 h 2296"/>
                <a:gd name="T8" fmla="*/ 346 w 6027"/>
                <a:gd name="T9" fmla="*/ 1 h 2296"/>
                <a:gd name="T10" fmla="*/ 346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1088 h 353"/>
                  <a:gd name="T4" fmla="*/ 24 w 186"/>
                  <a:gd name="T5" fmla="*/ 36192 h 353"/>
                  <a:gd name="T6" fmla="*/ 18 w 186"/>
                  <a:gd name="T7" fmla="*/ 78341 h 353"/>
                  <a:gd name="T8" fmla="*/ 42 w 186"/>
                  <a:gd name="T9" fmla="*/ 136004 h 353"/>
                  <a:gd name="T10" fmla="*/ 48 w 186"/>
                  <a:gd name="T11" fmla="*/ 192562 h 353"/>
                  <a:gd name="T12" fmla="*/ 0 w 186"/>
                  <a:gd name="T13" fmla="*/ 420803 h 353"/>
                  <a:gd name="T14" fmla="*/ 54 w 186"/>
                  <a:gd name="T15" fmla="*/ 278309 h 353"/>
                  <a:gd name="T16" fmla="*/ 84 w 186"/>
                  <a:gd name="T17" fmla="*/ 256887 h 353"/>
                  <a:gd name="T18" fmla="*/ 126 w 186"/>
                  <a:gd name="T19" fmla="*/ 150702 h 353"/>
                  <a:gd name="T20" fmla="*/ 144 w 186"/>
                  <a:gd name="T21" fmla="*/ 142575 h 353"/>
                  <a:gd name="T22" fmla="*/ 144 w 186"/>
                  <a:gd name="T23" fmla="*/ 107560 h 353"/>
                  <a:gd name="T24" fmla="*/ 186 w 186"/>
                  <a:gd name="T25" fmla="*/ 78341 h 353"/>
                  <a:gd name="T26" fmla="*/ 162 w 186"/>
                  <a:gd name="T27" fmla="*/ 71046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8266 h 66"/>
                  <a:gd name="T8" fmla="*/ 6 w 155"/>
                  <a:gd name="T9" fmla="*/ 23819 h 66"/>
                  <a:gd name="T10" fmla="*/ 0 w 155"/>
                  <a:gd name="T11" fmla="*/ 32622 h 66"/>
                  <a:gd name="T12" fmla="*/ 78 w 155"/>
                  <a:gd name="T13" fmla="*/ 79958 h 66"/>
                  <a:gd name="T14" fmla="*/ 96 w 155"/>
                  <a:gd name="T15" fmla="*/ 56285 h 66"/>
                  <a:gd name="T16" fmla="*/ 155 w 155"/>
                  <a:gd name="T17" fmla="*/ 88948 h 66"/>
                  <a:gd name="T18" fmla="*/ 126 w 155"/>
                  <a:gd name="T19" fmla="*/ 32622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61100 h 72"/>
                  <a:gd name="T2" fmla="*/ 0 w 42"/>
                  <a:gd name="T3" fmla="*/ 31690 h 72"/>
                  <a:gd name="T4" fmla="*/ 12 w 42"/>
                  <a:gd name="T5" fmla="*/ 10979 h 72"/>
                  <a:gd name="T6" fmla="*/ 0 w 42"/>
                  <a:gd name="T7" fmla="*/ 10979 h 72"/>
                  <a:gd name="T8" fmla="*/ 12 w 42"/>
                  <a:gd name="T9" fmla="*/ 10979 h 72"/>
                  <a:gd name="T10" fmla="*/ 24 w 42"/>
                  <a:gd name="T11" fmla="*/ 10979 h 72"/>
                  <a:gd name="T12" fmla="*/ 36 w 42"/>
                  <a:gd name="T13" fmla="*/ 10979 h 72"/>
                  <a:gd name="T14" fmla="*/ 42 w 42"/>
                  <a:gd name="T15" fmla="*/ 0 h 72"/>
                  <a:gd name="T16" fmla="*/ 30 w 42"/>
                  <a:gd name="T17" fmla="*/ 31690 h 72"/>
                  <a:gd name="T18" fmla="*/ 42 w 42"/>
                  <a:gd name="T19" fmla="*/ 81464 h 72"/>
                  <a:gd name="T20" fmla="*/ 12 w 42"/>
                  <a:gd name="T21" fmla="*/ 119386 h 72"/>
                  <a:gd name="T22" fmla="*/ 6 w 42"/>
                  <a:gd name="T23" fmla="*/ 61100 h 72"/>
                  <a:gd name="T24" fmla="*/ 6 w 42"/>
                  <a:gd name="T25" fmla="*/ 61100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38 h 287"/>
                <a:gd name="T4" fmla="*/ 66 w 365"/>
                <a:gd name="T5" fmla="*/ 264 h 287"/>
                <a:gd name="T6" fmla="*/ 143 w 365"/>
                <a:gd name="T7" fmla="*/ 435 h 287"/>
                <a:gd name="T8" fmla="*/ 191 w 365"/>
                <a:gd name="T9" fmla="*/ 399 h 287"/>
                <a:gd name="T10" fmla="*/ 341 w 365"/>
                <a:gd name="T11" fmla="*/ 684 h 287"/>
                <a:gd name="T12" fmla="*/ 305 w 365"/>
                <a:gd name="T13" fmla="*/ 417 h 287"/>
                <a:gd name="T14" fmla="*/ 365 w 365"/>
                <a:gd name="T15" fmla="*/ 312 h 287"/>
                <a:gd name="T16" fmla="*/ 359 w 365"/>
                <a:gd name="T17" fmla="*/ 300 h 287"/>
                <a:gd name="T18" fmla="*/ 335 w 365"/>
                <a:gd name="T19" fmla="*/ 276 h 287"/>
                <a:gd name="T20" fmla="*/ 299 w 365"/>
                <a:gd name="T21" fmla="*/ 207 h 287"/>
                <a:gd name="T22" fmla="*/ 257 w 365"/>
                <a:gd name="T23" fmla="*/ 162 h 287"/>
                <a:gd name="T24" fmla="*/ 215 w 365"/>
                <a:gd name="T25" fmla="*/ 126 h 287"/>
                <a:gd name="T26" fmla="*/ 173 w 365"/>
                <a:gd name="T27" fmla="*/ 99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96 h 60"/>
                <a:gd name="T16" fmla="*/ 65 w 71"/>
                <a:gd name="T17" fmla="*/ 120 h 60"/>
                <a:gd name="T18" fmla="*/ 71 w 71"/>
                <a:gd name="T19" fmla="*/ 144 h 60"/>
                <a:gd name="T20" fmla="*/ 71 w 71"/>
                <a:gd name="T21" fmla="*/ 159 h 60"/>
                <a:gd name="T22" fmla="*/ 59 w 71"/>
                <a:gd name="T23" fmla="*/ 144 h 60"/>
                <a:gd name="T24" fmla="*/ 47 w 71"/>
                <a:gd name="T25" fmla="*/ 120 h 60"/>
                <a:gd name="T26" fmla="*/ 23 w 71"/>
                <a:gd name="T27" fmla="*/ 96 h 60"/>
                <a:gd name="T28" fmla="*/ 23 w 71"/>
                <a:gd name="T29" fmla="*/ 108 h 60"/>
                <a:gd name="T30" fmla="*/ 18 w 71"/>
                <a:gd name="T31" fmla="*/ 120 h 60"/>
                <a:gd name="T32" fmla="*/ 12 w 71"/>
                <a:gd name="T33" fmla="*/ 132 h 60"/>
                <a:gd name="T34" fmla="*/ 6 w 71"/>
                <a:gd name="T35" fmla="*/ 132 h 60"/>
                <a:gd name="T36" fmla="*/ 6 w 71"/>
                <a:gd name="T37" fmla="*/ 132 h 60"/>
                <a:gd name="T38" fmla="*/ 6 w 71"/>
                <a:gd name="T39" fmla="*/ 108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17 h 162"/>
                <a:gd name="T10" fmla="*/ 96 w 161"/>
                <a:gd name="T11" fmla="*/ 124 h 162"/>
                <a:gd name="T12" fmla="*/ 102 w 161"/>
                <a:gd name="T13" fmla="*/ 148 h 162"/>
                <a:gd name="T14" fmla="*/ 108 w 161"/>
                <a:gd name="T15" fmla="*/ 172 h 162"/>
                <a:gd name="T16" fmla="*/ 120 w 161"/>
                <a:gd name="T17" fmla="*/ 196 h 162"/>
                <a:gd name="T18" fmla="*/ 143 w 161"/>
                <a:gd name="T19" fmla="*/ 246 h 162"/>
                <a:gd name="T20" fmla="*/ 155 w 161"/>
                <a:gd name="T21" fmla="*/ 297 h 162"/>
                <a:gd name="T22" fmla="*/ 161 w 161"/>
                <a:gd name="T23" fmla="*/ 333 h 162"/>
                <a:gd name="T24" fmla="*/ 161 w 161"/>
                <a:gd name="T25" fmla="*/ 345 h 162"/>
                <a:gd name="T26" fmla="*/ 96 w 161"/>
                <a:gd name="T27" fmla="*/ 210 h 162"/>
                <a:gd name="T28" fmla="*/ 30 w 161"/>
                <a:gd name="T29" fmla="*/ 117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96 h 60"/>
                <a:gd name="T4" fmla="*/ 41 w 59"/>
                <a:gd name="T5" fmla="*/ 108 h 60"/>
                <a:gd name="T6" fmla="*/ 47 w 59"/>
                <a:gd name="T7" fmla="*/ 120 h 60"/>
                <a:gd name="T8" fmla="*/ 53 w 59"/>
                <a:gd name="T9" fmla="*/ 144 h 60"/>
                <a:gd name="T10" fmla="*/ 53 w 59"/>
                <a:gd name="T11" fmla="*/ 159 h 60"/>
                <a:gd name="T12" fmla="*/ 47 w 59"/>
                <a:gd name="T13" fmla="*/ 144 h 60"/>
                <a:gd name="T14" fmla="*/ 35 w 59"/>
                <a:gd name="T15" fmla="*/ 132 h 60"/>
                <a:gd name="T16" fmla="*/ 23 w 59"/>
                <a:gd name="T17" fmla="*/ 108 h 60"/>
                <a:gd name="T18" fmla="*/ 17 w 59"/>
                <a:gd name="T19" fmla="*/ 96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99 h 204"/>
                <a:gd name="T2" fmla="*/ 245 w 245"/>
                <a:gd name="T3" fmla="*/ 108 h 204"/>
                <a:gd name="T4" fmla="*/ 209 w 245"/>
                <a:gd name="T5" fmla="*/ 203 h 204"/>
                <a:gd name="T6" fmla="*/ 143 w 245"/>
                <a:gd name="T7" fmla="*/ 327 h 204"/>
                <a:gd name="T8" fmla="*/ 167 w 245"/>
                <a:gd name="T9" fmla="*/ 389 h 204"/>
                <a:gd name="T10" fmla="*/ 179 w 245"/>
                <a:gd name="T11" fmla="*/ 507 h 204"/>
                <a:gd name="T12" fmla="*/ 77 w 245"/>
                <a:gd name="T13" fmla="*/ 327 h 204"/>
                <a:gd name="T14" fmla="*/ 47 w 245"/>
                <a:gd name="T15" fmla="*/ 203 h 204"/>
                <a:gd name="T16" fmla="*/ 89 w 245"/>
                <a:gd name="T17" fmla="*/ 156 h 204"/>
                <a:gd name="T18" fmla="*/ 59 w 245"/>
                <a:gd name="T19" fmla="*/ 99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99 h 204"/>
                <a:gd name="T50" fmla="*/ 233 w 245"/>
                <a:gd name="T51" fmla="*/ 99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560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9560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051B47-9295-4438-B2D6-D8DB2ADC3E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4420094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75C3FB-1DAE-4568-88A0-91CC9DFD6F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498853"/>
      </p:ext>
    </p:extLst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71E14E-828B-4D4B-A236-1DBC1D9DCC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686885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05E661-A7B8-43B5-A484-1ED18BF1D3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8624025"/>
      </p:ext>
    </p:extLst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C80338-03AD-49F0-B532-5D12109952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741314"/>
      </p:ext>
    </p:extLst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A95C27-B186-491F-AF1F-0A1FB402C3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2103621"/>
      </p:ext>
    </p:extLst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7D73F1-AA53-4B89-B187-C13BD71BD7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606376"/>
      </p:ext>
    </p:extLst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FC15EE-5C21-45A7-AC92-DAA09940AE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166947"/>
      </p:ext>
    </p:extLst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9E5270-DAF8-4060-A368-B1DEDF6F76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1455544"/>
      </p:ext>
    </p:extLst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81AC94-BF7D-401E-924E-5114C78B19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5073791"/>
      </p:ext>
    </p:extLst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5B20AC-7C43-4EF5-B08B-4DD90641DF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703877"/>
      </p:ext>
    </p:extLst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F0F61C-1604-4213-A895-FE4CAF2159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211415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2ACC52-974B-4E58-B477-F8B791A7CC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311135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346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346 w 6027"/>
                <a:gd name="T7" fmla="*/ 0 h 2296"/>
                <a:gd name="T8" fmla="*/ 346 w 6027"/>
                <a:gd name="T9" fmla="*/ 1 h 2296"/>
                <a:gd name="T10" fmla="*/ 346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1088 h 353"/>
                  <a:gd name="T4" fmla="*/ 24 w 186"/>
                  <a:gd name="T5" fmla="*/ 36192 h 353"/>
                  <a:gd name="T6" fmla="*/ 18 w 186"/>
                  <a:gd name="T7" fmla="*/ 78341 h 353"/>
                  <a:gd name="T8" fmla="*/ 42 w 186"/>
                  <a:gd name="T9" fmla="*/ 136004 h 353"/>
                  <a:gd name="T10" fmla="*/ 48 w 186"/>
                  <a:gd name="T11" fmla="*/ 192562 h 353"/>
                  <a:gd name="T12" fmla="*/ 0 w 186"/>
                  <a:gd name="T13" fmla="*/ 420803 h 353"/>
                  <a:gd name="T14" fmla="*/ 54 w 186"/>
                  <a:gd name="T15" fmla="*/ 278309 h 353"/>
                  <a:gd name="T16" fmla="*/ 84 w 186"/>
                  <a:gd name="T17" fmla="*/ 256887 h 353"/>
                  <a:gd name="T18" fmla="*/ 126 w 186"/>
                  <a:gd name="T19" fmla="*/ 150702 h 353"/>
                  <a:gd name="T20" fmla="*/ 144 w 186"/>
                  <a:gd name="T21" fmla="*/ 142575 h 353"/>
                  <a:gd name="T22" fmla="*/ 144 w 186"/>
                  <a:gd name="T23" fmla="*/ 107560 h 353"/>
                  <a:gd name="T24" fmla="*/ 186 w 186"/>
                  <a:gd name="T25" fmla="*/ 78341 h 353"/>
                  <a:gd name="T26" fmla="*/ 162 w 186"/>
                  <a:gd name="T27" fmla="*/ 71046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8266 h 66"/>
                  <a:gd name="T8" fmla="*/ 6 w 155"/>
                  <a:gd name="T9" fmla="*/ 23819 h 66"/>
                  <a:gd name="T10" fmla="*/ 0 w 155"/>
                  <a:gd name="T11" fmla="*/ 32622 h 66"/>
                  <a:gd name="T12" fmla="*/ 78 w 155"/>
                  <a:gd name="T13" fmla="*/ 79958 h 66"/>
                  <a:gd name="T14" fmla="*/ 96 w 155"/>
                  <a:gd name="T15" fmla="*/ 56285 h 66"/>
                  <a:gd name="T16" fmla="*/ 155 w 155"/>
                  <a:gd name="T17" fmla="*/ 88948 h 66"/>
                  <a:gd name="T18" fmla="*/ 126 w 155"/>
                  <a:gd name="T19" fmla="*/ 32622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61100 h 72"/>
                  <a:gd name="T2" fmla="*/ 0 w 42"/>
                  <a:gd name="T3" fmla="*/ 31690 h 72"/>
                  <a:gd name="T4" fmla="*/ 12 w 42"/>
                  <a:gd name="T5" fmla="*/ 10979 h 72"/>
                  <a:gd name="T6" fmla="*/ 0 w 42"/>
                  <a:gd name="T7" fmla="*/ 10979 h 72"/>
                  <a:gd name="T8" fmla="*/ 12 w 42"/>
                  <a:gd name="T9" fmla="*/ 10979 h 72"/>
                  <a:gd name="T10" fmla="*/ 24 w 42"/>
                  <a:gd name="T11" fmla="*/ 10979 h 72"/>
                  <a:gd name="T12" fmla="*/ 36 w 42"/>
                  <a:gd name="T13" fmla="*/ 10979 h 72"/>
                  <a:gd name="T14" fmla="*/ 42 w 42"/>
                  <a:gd name="T15" fmla="*/ 0 h 72"/>
                  <a:gd name="T16" fmla="*/ 30 w 42"/>
                  <a:gd name="T17" fmla="*/ 31690 h 72"/>
                  <a:gd name="T18" fmla="*/ 42 w 42"/>
                  <a:gd name="T19" fmla="*/ 81464 h 72"/>
                  <a:gd name="T20" fmla="*/ 12 w 42"/>
                  <a:gd name="T21" fmla="*/ 119386 h 72"/>
                  <a:gd name="T22" fmla="*/ 6 w 42"/>
                  <a:gd name="T23" fmla="*/ 61100 h 72"/>
                  <a:gd name="T24" fmla="*/ 6 w 42"/>
                  <a:gd name="T25" fmla="*/ 61100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38 h 287"/>
                <a:gd name="T4" fmla="*/ 66 w 365"/>
                <a:gd name="T5" fmla="*/ 264 h 287"/>
                <a:gd name="T6" fmla="*/ 143 w 365"/>
                <a:gd name="T7" fmla="*/ 435 h 287"/>
                <a:gd name="T8" fmla="*/ 191 w 365"/>
                <a:gd name="T9" fmla="*/ 399 h 287"/>
                <a:gd name="T10" fmla="*/ 341 w 365"/>
                <a:gd name="T11" fmla="*/ 684 h 287"/>
                <a:gd name="T12" fmla="*/ 305 w 365"/>
                <a:gd name="T13" fmla="*/ 417 h 287"/>
                <a:gd name="T14" fmla="*/ 365 w 365"/>
                <a:gd name="T15" fmla="*/ 312 h 287"/>
                <a:gd name="T16" fmla="*/ 359 w 365"/>
                <a:gd name="T17" fmla="*/ 300 h 287"/>
                <a:gd name="T18" fmla="*/ 335 w 365"/>
                <a:gd name="T19" fmla="*/ 276 h 287"/>
                <a:gd name="T20" fmla="*/ 299 w 365"/>
                <a:gd name="T21" fmla="*/ 207 h 287"/>
                <a:gd name="T22" fmla="*/ 257 w 365"/>
                <a:gd name="T23" fmla="*/ 162 h 287"/>
                <a:gd name="T24" fmla="*/ 215 w 365"/>
                <a:gd name="T25" fmla="*/ 126 h 287"/>
                <a:gd name="T26" fmla="*/ 173 w 365"/>
                <a:gd name="T27" fmla="*/ 99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96 h 60"/>
                <a:gd name="T16" fmla="*/ 65 w 71"/>
                <a:gd name="T17" fmla="*/ 120 h 60"/>
                <a:gd name="T18" fmla="*/ 71 w 71"/>
                <a:gd name="T19" fmla="*/ 144 h 60"/>
                <a:gd name="T20" fmla="*/ 71 w 71"/>
                <a:gd name="T21" fmla="*/ 159 h 60"/>
                <a:gd name="T22" fmla="*/ 59 w 71"/>
                <a:gd name="T23" fmla="*/ 144 h 60"/>
                <a:gd name="T24" fmla="*/ 47 w 71"/>
                <a:gd name="T25" fmla="*/ 120 h 60"/>
                <a:gd name="T26" fmla="*/ 23 w 71"/>
                <a:gd name="T27" fmla="*/ 96 h 60"/>
                <a:gd name="T28" fmla="*/ 23 w 71"/>
                <a:gd name="T29" fmla="*/ 108 h 60"/>
                <a:gd name="T30" fmla="*/ 18 w 71"/>
                <a:gd name="T31" fmla="*/ 120 h 60"/>
                <a:gd name="T32" fmla="*/ 12 w 71"/>
                <a:gd name="T33" fmla="*/ 132 h 60"/>
                <a:gd name="T34" fmla="*/ 6 w 71"/>
                <a:gd name="T35" fmla="*/ 132 h 60"/>
                <a:gd name="T36" fmla="*/ 6 w 71"/>
                <a:gd name="T37" fmla="*/ 132 h 60"/>
                <a:gd name="T38" fmla="*/ 6 w 71"/>
                <a:gd name="T39" fmla="*/ 108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17 h 162"/>
                <a:gd name="T10" fmla="*/ 96 w 161"/>
                <a:gd name="T11" fmla="*/ 124 h 162"/>
                <a:gd name="T12" fmla="*/ 102 w 161"/>
                <a:gd name="T13" fmla="*/ 148 h 162"/>
                <a:gd name="T14" fmla="*/ 108 w 161"/>
                <a:gd name="T15" fmla="*/ 172 h 162"/>
                <a:gd name="T16" fmla="*/ 120 w 161"/>
                <a:gd name="T17" fmla="*/ 196 h 162"/>
                <a:gd name="T18" fmla="*/ 143 w 161"/>
                <a:gd name="T19" fmla="*/ 246 h 162"/>
                <a:gd name="T20" fmla="*/ 155 w 161"/>
                <a:gd name="T21" fmla="*/ 297 h 162"/>
                <a:gd name="T22" fmla="*/ 161 w 161"/>
                <a:gd name="T23" fmla="*/ 333 h 162"/>
                <a:gd name="T24" fmla="*/ 161 w 161"/>
                <a:gd name="T25" fmla="*/ 345 h 162"/>
                <a:gd name="T26" fmla="*/ 96 w 161"/>
                <a:gd name="T27" fmla="*/ 210 h 162"/>
                <a:gd name="T28" fmla="*/ 30 w 161"/>
                <a:gd name="T29" fmla="*/ 117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96 h 60"/>
                <a:gd name="T4" fmla="*/ 41 w 59"/>
                <a:gd name="T5" fmla="*/ 108 h 60"/>
                <a:gd name="T6" fmla="*/ 47 w 59"/>
                <a:gd name="T7" fmla="*/ 120 h 60"/>
                <a:gd name="T8" fmla="*/ 53 w 59"/>
                <a:gd name="T9" fmla="*/ 144 h 60"/>
                <a:gd name="T10" fmla="*/ 53 w 59"/>
                <a:gd name="T11" fmla="*/ 159 h 60"/>
                <a:gd name="T12" fmla="*/ 47 w 59"/>
                <a:gd name="T13" fmla="*/ 144 h 60"/>
                <a:gd name="T14" fmla="*/ 35 w 59"/>
                <a:gd name="T15" fmla="*/ 132 h 60"/>
                <a:gd name="T16" fmla="*/ 23 w 59"/>
                <a:gd name="T17" fmla="*/ 108 h 60"/>
                <a:gd name="T18" fmla="*/ 17 w 59"/>
                <a:gd name="T19" fmla="*/ 96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99 h 204"/>
                <a:gd name="T2" fmla="*/ 245 w 245"/>
                <a:gd name="T3" fmla="*/ 108 h 204"/>
                <a:gd name="T4" fmla="*/ 209 w 245"/>
                <a:gd name="T5" fmla="*/ 203 h 204"/>
                <a:gd name="T6" fmla="*/ 143 w 245"/>
                <a:gd name="T7" fmla="*/ 327 h 204"/>
                <a:gd name="T8" fmla="*/ 167 w 245"/>
                <a:gd name="T9" fmla="*/ 389 h 204"/>
                <a:gd name="T10" fmla="*/ 179 w 245"/>
                <a:gd name="T11" fmla="*/ 507 h 204"/>
                <a:gd name="T12" fmla="*/ 77 w 245"/>
                <a:gd name="T13" fmla="*/ 327 h 204"/>
                <a:gd name="T14" fmla="*/ 47 w 245"/>
                <a:gd name="T15" fmla="*/ 203 h 204"/>
                <a:gd name="T16" fmla="*/ 89 w 245"/>
                <a:gd name="T17" fmla="*/ 156 h 204"/>
                <a:gd name="T18" fmla="*/ 59 w 245"/>
                <a:gd name="T19" fmla="*/ 99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99 h 204"/>
                <a:gd name="T50" fmla="*/ 233 w 245"/>
                <a:gd name="T51" fmla="*/ 99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560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9560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E6C556-1C19-4214-8DF3-D74D6DC3C0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023942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E33D49-FB02-44A0-8C74-43F7E8DBED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073046"/>
      </p:ext>
    </p:extLst>
  </p:cSld>
  <p:clrMapOvr>
    <a:masterClrMapping/>
  </p:clrMapOvr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559C72-EF74-47C4-867B-7C22526C09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9361666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6A342E-2791-4CCF-8E5D-A42F6FDD96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5145742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D844B5-CEE8-481A-8562-0BC1B37F47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5966831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7619F1-9671-480F-938A-061F743786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040456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91E797-919D-4D5A-BFA7-3F2F6F9B37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2234855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5333B7-76DB-4CD3-9C18-F277CCBF04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7222784"/>
      </p:ext>
    </p:extLst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1FB6BE-E68F-4882-A77F-C9EDBC57F5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9999529"/>
      </p:ext>
    </p:extLst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BC3E0-6841-49EF-BD2D-E11AF8B42D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943898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68D94B-4D0F-44B4-9631-21DF1DD11B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793048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CBB026-8F72-4F1A-9F76-476EE31408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303465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56E053-6EF6-4B41-B6E6-F716E3BE41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64667"/>
      </p:ext>
    </p:extLst>
  </p:cSld>
  <p:clrMapOvr>
    <a:masterClrMapping/>
  </p:clrMapOvr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854B1-9717-47D9-B36B-9524860D1C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664630"/>
      </p:ext>
    </p:extLst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346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346 w 6027"/>
                <a:gd name="T7" fmla="*/ 0 h 2296"/>
                <a:gd name="T8" fmla="*/ 346 w 6027"/>
                <a:gd name="T9" fmla="*/ 1 h 2296"/>
                <a:gd name="T10" fmla="*/ 346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1088 h 353"/>
                  <a:gd name="T4" fmla="*/ 24 w 186"/>
                  <a:gd name="T5" fmla="*/ 36192 h 353"/>
                  <a:gd name="T6" fmla="*/ 18 w 186"/>
                  <a:gd name="T7" fmla="*/ 78341 h 353"/>
                  <a:gd name="T8" fmla="*/ 42 w 186"/>
                  <a:gd name="T9" fmla="*/ 136004 h 353"/>
                  <a:gd name="T10" fmla="*/ 48 w 186"/>
                  <a:gd name="T11" fmla="*/ 192562 h 353"/>
                  <a:gd name="T12" fmla="*/ 0 w 186"/>
                  <a:gd name="T13" fmla="*/ 420803 h 353"/>
                  <a:gd name="T14" fmla="*/ 54 w 186"/>
                  <a:gd name="T15" fmla="*/ 278309 h 353"/>
                  <a:gd name="T16" fmla="*/ 84 w 186"/>
                  <a:gd name="T17" fmla="*/ 256887 h 353"/>
                  <a:gd name="T18" fmla="*/ 126 w 186"/>
                  <a:gd name="T19" fmla="*/ 150702 h 353"/>
                  <a:gd name="T20" fmla="*/ 144 w 186"/>
                  <a:gd name="T21" fmla="*/ 142575 h 353"/>
                  <a:gd name="T22" fmla="*/ 144 w 186"/>
                  <a:gd name="T23" fmla="*/ 107560 h 353"/>
                  <a:gd name="T24" fmla="*/ 186 w 186"/>
                  <a:gd name="T25" fmla="*/ 78341 h 353"/>
                  <a:gd name="T26" fmla="*/ 162 w 186"/>
                  <a:gd name="T27" fmla="*/ 71046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8266 h 66"/>
                  <a:gd name="T8" fmla="*/ 6 w 155"/>
                  <a:gd name="T9" fmla="*/ 23819 h 66"/>
                  <a:gd name="T10" fmla="*/ 0 w 155"/>
                  <a:gd name="T11" fmla="*/ 32622 h 66"/>
                  <a:gd name="T12" fmla="*/ 78 w 155"/>
                  <a:gd name="T13" fmla="*/ 79958 h 66"/>
                  <a:gd name="T14" fmla="*/ 96 w 155"/>
                  <a:gd name="T15" fmla="*/ 56285 h 66"/>
                  <a:gd name="T16" fmla="*/ 155 w 155"/>
                  <a:gd name="T17" fmla="*/ 88948 h 66"/>
                  <a:gd name="T18" fmla="*/ 126 w 155"/>
                  <a:gd name="T19" fmla="*/ 32622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61100 h 72"/>
                  <a:gd name="T2" fmla="*/ 0 w 42"/>
                  <a:gd name="T3" fmla="*/ 31690 h 72"/>
                  <a:gd name="T4" fmla="*/ 12 w 42"/>
                  <a:gd name="T5" fmla="*/ 10979 h 72"/>
                  <a:gd name="T6" fmla="*/ 0 w 42"/>
                  <a:gd name="T7" fmla="*/ 10979 h 72"/>
                  <a:gd name="T8" fmla="*/ 12 w 42"/>
                  <a:gd name="T9" fmla="*/ 10979 h 72"/>
                  <a:gd name="T10" fmla="*/ 24 w 42"/>
                  <a:gd name="T11" fmla="*/ 10979 h 72"/>
                  <a:gd name="T12" fmla="*/ 36 w 42"/>
                  <a:gd name="T13" fmla="*/ 10979 h 72"/>
                  <a:gd name="T14" fmla="*/ 42 w 42"/>
                  <a:gd name="T15" fmla="*/ 0 h 72"/>
                  <a:gd name="T16" fmla="*/ 30 w 42"/>
                  <a:gd name="T17" fmla="*/ 31690 h 72"/>
                  <a:gd name="T18" fmla="*/ 42 w 42"/>
                  <a:gd name="T19" fmla="*/ 81464 h 72"/>
                  <a:gd name="T20" fmla="*/ 12 w 42"/>
                  <a:gd name="T21" fmla="*/ 119386 h 72"/>
                  <a:gd name="T22" fmla="*/ 6 w 42"/>
                  <a:gd name="T23" fmla="*/ 61100 h 72"/>
                  <a:gd name="T24" fmla="*/ 6 w 42"/>
                  <a:gd name="T25" fmla="*/ 61100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38 h 287"/>
                <a:gd name="T4" fmla="*/ 66 w 365"/>
                <a:gd name="T5" fmla="*/ 264 h 287"/>
                <a:gd name="T6" fmla="*/ 143 w 365"/>
                <a:gd name="T7" fmla="*/ 435 h 287"/>
                <a:gd name="T8" fmla="*/ 191 w 365"/>
                <a:gd name="T9" fmla="*/ 399 h 287"/>
                <a:gd name="T10" fmla="*/ 341 w 365"/>
                <a:gd name="T11" fmla="*/ 684 h 287"/>
                <a:gd name="T12" fmla="*/ 305 w 365"/>
                <a:gd name="T13" fmla="*/ 417 h 287"/>
                <a:gd name="T14" fmla="*/ 365 w 365"/>
                <a:gd name="T15" fmla="*/ 312 h 287"/>
                <a:gd name="T16" fmla="*/ 359 w 365"/>
                <a:gd name="T17" fmla="*/ 300 h 287"/>
                <a:gd name="T18" fmla="*/ 335 w 365"/>
                <a:gd name="T19" fmla="*/ 276 h 287"/>
                <a:gd name="T20" fmla="*/ 299 w 365"/>
                <a:gd name="T21" fmla="*/ 207 h 287"/>
                <a:gd name="T22" fmla="*/ 257 w 365"/>
                <a:gd name="T23" fmla="*/ 162 h 287"/>
                <a:gd name="T24" fmla="*/ 215 w 365"/>
                <a:gd name="T25" fmla="*/ 126 h 287"/>
                <a:gd name="T26" fmla="*/ 173 w 365"/>
                <a:gd name="T27" fmla="*/ 99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96 h 60"/>
                <a:gd name="T16" fmla="*/ 65 w 71"/>
                <a:gd name="T17" fmla="*/ 120 h 60"/>
                <a:gd name="T18" fmla="*/ 71 w 71"/>
                <a:gd name="T19" fmla="*/ 144 h 60"/>
                <a:gd name="T20" fmla="*/ 71 w 71"/>
                <a:gd name="T21" fmla="*/ 159 h 60"/>
                <a:gd name="T22" fmla="*/ 59 w 71"/>
                <a:gd name="T23" fmla="*/ 144 h 60"/>
                <a:gd name="T24" fmla="*/ 47 w 71"/>
                <a:gd name="T25" fmla="*/ 120 h 60"/>
                <a:gd name="T26" fmla="*/ 23 w 71"/>
                <a:gd name="T27" fmla="*/ 96 h 60"/>
                <a:gd name="T28" fmla="*/ 23 w 71"/>
                <a:gd name="T29" fmla="*/ 108 h 60"/>
                <a:gd name="T30" fmla="*/ 18 w 71"/>
                <a:gd name="T31" fmla="*/ 120 h 60"/>
                <a:gd name="T32" fmla="*/ 12 w 71"/>
                <a:gd name="T33" fmla="*/ 132 h 60"/>
                <a:gd name="T34" fmla="*/ 6 w 71"/>
                <a:gd name="T35" fmla="*/ 132 h 60"/>
                <a:gd name="T36" fmla="*/ 6 w 71"/>
                <a:gd name="T37" fmla="*/ 132 h 60"/>
                <a:gd name="T38" fmla="*/ 6 w 71"/>
                <a:gd name="T39" fmla="*/ 108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17 h 162"/>
                <a:gd name="T10" fmla="*/ 96 w 161"/>
                <a:gd name="T11" fmla="*/ 124 h 162"/>
                <a:gd name="T12" fmla="*/ 102 w 161"/>
                <a:gd name="T13" fmla="*/ 148 h 162"/>
                <a:gd name="T14" fmla="*/ 108 w 161"/>
                <a:gd name="T15" fmla="*/ 172 h 162"/>
                <a:gd name="T16" fmla="*/ 120 w 161"/>
                <a:gd name="T17" fmla="*/ 196 h 162"/>
                <a:gd name="T18" fmla="*/ 143 w 161"/>
                <a:gd name="T19" fmla="*/ 246 h 162"/>
                <a:gd name="T20" fmla="*/ 155 w 161"/>
                <a:gd name="T21" fmla="*/ 297 h 162"/>
                <a:gd name="T22" fmla="*/ 161 w 161"/>
                <a:gd name="T23" fmla="*/ 333 h 162"/>
                <a:gd name="T24" fmla="*/ 161 w 161"/>
                <a:gd name="T25" fmla="*/ 345 h 162"/>
                <a:gd name="T26" fmla="*/ 96 w 161"/>
                <a:gd name="T27" fmla="*/ 210 h 162"/>
                <a:gd name="T28" fmla="*/ 30 w 161"/>
                <a:gd name="T29" fmla="*/ 117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96 h 60"/>
                <a:gd name="T4" fmla="*/ 41 w 59"/>
                <a:gd name="T5" fmla="*/ 108 h 60"/>
                <a:gd name="T6" fmla="*/ 47 w 59"/>
                <a:gd name="T7" fmla="*/ 120 h 60"/>
                <a:gd name="T8" fmla="*/ 53 w 59"/>
                <a:gd name="T9" fmla="*/ 144 h 60"/>
                <a:gd name="T10" fmla="*/ 53 w 59"/>
                <a:gd name="T11" fmla="*/ 159 h 60"/>
                <a:gd name="T12" fmla="*/ 47 w 59"/>
                <a:gd name="T13" fmla="*/ 144 h 60"/>
                <a:gd name="T14" fmla="*/ 35 w 59"/>
                <a:gd name="T15" fmla="*/ 132 h 60"/>
                <a:gd name="T16" fmla="*/ 23 w 59"/>
                <a:gd name="T17" fmla="*/ 108 h 60"/>
                <a:gd name="T18" fmla="*/ 17 w 59"/>
                <a:gd name="T19" fmla="*/ 96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99 h 204"/>
                <a:gd name="T2" fmla="*/ 245 w 245"/>
                <a:gd name="T3" fmla="*/ 108 h 204"/>
                <a:gd name="T4" fmla="*/ 209 w 245"/>
                <a:gd name="T5" fmla="*/ 203 h 204"/>
                <a:gd name="T6" fmla="*/ 143 w 245"/>
                <a:gd name="T7" fmla="*/ 327 h 204"/>
                <a:gd name="T8" fmla="*/ 167 w 245"/>
                <a:gd name="T9" fmla="*/ 389 h 204"/>
                <a:gd name="T10" fmla="*/ 179 w 245"/>
                <a:gd name="T11" fmla="*/ 507 h 204"/>
                <a:gd name="T12" fmla="*/ 77 w 245"/>
                <a:gd name="T13" fmla="*/ 327 h 204"/>
                <a:gd name="T14" fmla="*/ 47 w 245"/>
                <a:gd name="T15" fmla="*/ 203 h 204"/>
                <a:gd name="T16" fmla="*/ 89 w 245"/>
                <a:gd name="T17" fmla="*/ 156 h 204"/>
                <a:gd name="T18" fmla="*/ 59 w 245"/>
                <a:gd name="T19" fmla="*/ 99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99 h 204"/>
                <a:gd name="T50" fmla="*/ 233 w 245"/>
                <a:gd name="T51" fmla="*/ 99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560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9560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349A7-32E3-4615-AFFA-4CDA02B538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4993347"/>
      </p:ext>
    </p:extLst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F61CC8-EAE5-4D62-8CF8-6D43D22008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0157390"/>
      </p:ext>
    </p:extLst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BBE18A-4924-43B4-8987-C718D8BC1E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037373"/>
      </p:ext>
    </p:extLst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081BA0-4D06-42F6-9545-488F7B10EC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4350188"/>
      </p:ext>
    </p:extLst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DA94BC-2341-4479-A725-040930F6A1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9812918"/>
      </p:ext>
    </p:extLst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A84B1F-C578-4955-A3F1-D9C1A68FB0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6422772"/>
      </p:ext>
    </p:extLst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969E21-6BA7-4839-A660-3BCD496F4B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6793868"/>
      </p:ext>
    </p:extLst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9EC631-1A81-4A37-B3BC-F7DBE665F8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033519"/>
      </p:ext>
    </p:extLst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CED6AB-9EC5-4907-85B2-2FBCAF0DB9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2858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898BE8-1907-4FB2-91E1-E9E6666A3F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8758261"/>
      </p:ext>
    </p:extLst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F5CD7-0C4D-43E1-A0CF-25E43FF274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0228707"/>
      </p:ext>
    </p:extLst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0F636D-030D-4258-9ACD-D4392261E4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7406594"/>
      </p:ext>
    </p:extLst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CBF0BD-A749-44B4-9879-F4D1BA4255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409576"/>
      </p:ext>
    </p:extLst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346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346 w 6027"/>
                <a:gd name="T7" fmla="*/ 0 h 2296"/>
                <a:gd name="T8" fmla="*/ 346 w 6027"/>
                <a:gd name="T9" fmla="*/ 1 h 2296"/>
                <a:gd name="T10" fmla="*/ 346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1088 h 353"/>
                  <a:gd name="T4" fmla="*/ 24 w 186"/>
                  <a:gd name="T5" fmla="*/ 36192 h 353"/>
                  <a:gd name="T6" fmla="*/ 18 w 186"/>
                  <a:gd name="T7" fmla="*/ 78341 h 353"/>
                  <a:gd name="T8" fmla="*/ 42 w 186"/>
                  <a:gd name="T9" fmla="*/ 136004 h 353"/>
                  <a:gd name="T10" fmla="*/ 48 w 186"/>
                  <a:gd name="T11" fmla="*/ 192562 h 353"/>
                  <a:gd name="T12" fmla="*/ 0 w 186"/>
                  <a:gd name="T13" fmla="*/ 420803 h 353"/>
                  <a:gd name="T14" fmla="*/ 54 w 186"/>
                  <a:gd name="T15" fmla="*/ 278309 h 353"/>
                  <a:gd name="T16" fmla="*/ 84 w 186"/>
                  <a:gd name="T17" fmla="*/ 256887 h 353"/>
                  <a:gd name="T18" fmla="*/ 126 w 186"/>
                  <a:gd name="T19" fmla="*/ 150702 h 353"/>
                  <a:gd name="T20" fmla="*/ 144 w 186"/>
                  <a:gd name="T21" fmla="*/ 142575 h 353"/>
                  <a:gd name="T22" fmla="*/ 144 w 186"/>
                  <a:gd name="T23" fmla="*/ 107560 h 353"/>
                  <a:gd name="T24" fmla="*/ 186 w 186"/>
                  <a:gd name="T25" fmla="*/ 78341 h 353"/>
                  <a:gd name="T26" fmla="*/ 162 w 186"/>
                  <a:gd name="T27" fmla="*/ 71046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8266 h 66"/>
                  <a:gd name="T8" fmla="*/ 6 w 155"/>
                  <a:gd name="T9" fmla="*/ 23819 h 66"/>
                  <a:gd name="T10" fmla="*/ 0 w 155"/>
                  <a:gd name="T11" fmla="*/ 32622 h 66"/>
                  <a:gd name="T12" fmla="*/ 78 w 155"/>
                  <a:gd name="T13" fmla="*/ 79958 h 66"/>
                  <a:gd name="T14" fmla="*/ 96 w 155"/>
                  <a:gd name="T15" fmla="*/ 56285 h 66"/>
                  <a:gd name="T16" fmla="*/ 155 w 155"/>
                  <a:gd name="T17" fmla="*/ 88948 h 66"/>
                  <a:gd name="T18" fmla="*/ 126 w 155"/>
                  <a:gd name="T19" fmla="*/ 32622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61100 h 72"/>
                  <a:gd name="T2" fmla="*/ 0 w 42"/>
                  <a:gd name="T3" fmla="*/ 31690 h 72"/>
                  <a:gd name="T4" fmla="*/ 12 w 42"/>
                  <a:gd name="T5" fmla="*/ 10979 h 72"/>
                  <a:gd name="T6" fmla="*/ 0 w 42"/>
                  <a:gd name="T7" fmla="*/ 10979 h 72"/>
                  <a:gd name="T8" fmla="*/ 12 w 42"/>
                  <a:gd name="T9" fmla="*/ 10979 h 72"/>
                  <a:gd name="T10" fmla="*/ 24 w 42"/>
                  <a:gd name="T11" fmla="*/ 10979 h 72"/>
                  <a:gd name="T12" fmla="*/ 36 w 42"/>
                  <a:gd name="T13" fmla="*/ 10979 h 72"/>
                  <a:gd name="T14" fmla="*/ 42 w 42"/>
                  <a:gd name="T15" fmla="*/ 0 h 72"/>
                  <a:gd name="T16" fmla="*/ 30 w 42"/>
                  <a:gd name="T17" fmla="*/ 31690 h 72"/>
                  <a:gd name="T18" fmla="*/ 42 w 42"/>
                  <a:gd name="T19" fmla="*/ 81464 h 72"/>
                  <a:gd name="T20" fmla="*/ 12 w 42"/>
                  <a:gd name="T21" fmla="*/ 119386 h 72"/>
                  <a:gd name="T22" fmla="*/ 6 w 42"/>
                  <a:gd name="T23" fmla="*/ 61100 h 72"/>
                  <a:gd name="T24" fmla="*/ 6 w 42"/>
                  <a:gd name="T25" fmla="*/ 61100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38 h 287"/>
                <a:gd name="T4" fmla="*/ 66 w 365"/>
                <a:gd name="T5" fmla="*/ 264 h 287"/>
                <a:gd name="T6" fmla="*/ 143 w 365"/>
                <a:gd name="T7" fmla="*/ 435 h 287"/>
                <a:gd name="T8" fmla="*/ 191 w 365"/>
                <a:gd name="T9" fmla="*/ 399 h 287"/>
                <a:gd name="T10" fmla="*/ 341 w 365"/>
                <a:gd name="T11" fmla="*/ 684 h 287"/>
                <a:gd name="T12" fmla="*/ 305 w 365"/>
                <a:gd name="T13" fmla="*/ 417 h 287"/>
                <a:gd name="T14" fmla="*/ 365 w 365"/>
                <a:gd name="T15" fmla="*/ 312 h 287"/>
                <a:gd name="T16" fmla="*/ 359 w 365"/>
                <a:gd name="T17" fmla="*/ 300 h 287"/>
                <a:gd name="T18" fmla="*/ 335 w 365"/>
                <a:gd name="T19" fmla="*/ 276 h 287"/>
                <a:gd name="T20" fmla="*/ 299 w 365"/>
                <a:gd name="T21" fmla="*/ 207 h 287"/>
                <a:gd name="T22" fmla="*/ 257 w 365"/>
                <a:gd name="T23" fmla="*/ 162 h 287"/>
                <a:gd name="T24" fmla="*/ 215 w 365"/>
                <a:gd name="T25" fmla="*/ 126 h 287"/>
                <a:gd name="T26" fmla="*/ 173 w 365"/>
                <a:gd name="T27" fmla="*/ 99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96 h 60"/>
                <a:gd name="T16" fmla="*/ 65 w 71"/>
                <a:gd name="T17" fmla="*/ 120 h 60"/>
                <a:gd name="T18" fmla="*/ 71 w 71"/>
                <a:gd name="T19" fmla="*/ 144 h 60"/>
                <a:gd name="T20" fmla="*/ 71 w 71"/>
                <a:gd name="T21" fmla="*/ 159 h 60"/>
                <a:gd name="T22" fmla="*/ 59 w 71"/>
                <a:gd name="T23" fmla="*/ 144 h 60"/>
                <a:gd name="T24" fmla="*/ 47 w 71"/>
                <a:gd name="T25" fmla="*/ 120 h 60"/>
                <a:gd name="T26" fmla="*/ 23 w 71"/>
                <a:gd name="T27" fmla="*/ 96 h 60"/>
                <a:gd name="T28" fmla="*/ 23 w 71"/>
                <a:gd name="T29" fmla="*/ 108 h 60"/>
                <a:gd name="T30" fmla="*/ 18 w 71"/>
                <a:gd name="T31" fmla="*/ 120 h 60"/>
                <a:gd name="T32" fmla="*/ 12 w 71"/>
                <a:gd name="T33" fmla="*/ 132 h 60"/>
                <a:gd name="T34" fmla="*/ 6 w 71"/>
                <a:gd name="T35" fmla="*/ 132 h 60"/>
                <a:gd name="T36" fmla="*/ 6 w 71"/>
                <a:gd name="T37" fmla="*/ 132 h 60"/>
                <a:gd name="T38" fmla="*/ 6 w 71"/>
                <a:gd name="T39" fmla="*/ 108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17 h 162"/>
                <a:gd name="T10" fmla="*/ 96 w 161"/>
                <a:gd name="T11" fmla="*/ 124 h 162"/>
                <a:gd name="T12" fmla="*/ 102 w 161"/>
                <a:gd name="T13" fmla="*/ 148 h 162"/>
                <a:gd name="T14" fmla="*/ 108 w 161"/>
                <a:gd name="T15" fmla="*/ 172 h 162"/>
                <a:gd name="T16" fmla="*/ 120 w 161"/>
                <a:gd name="T17" fmla="*/ 196 h 162"/>
                <a:gd name="T18" fmla="*/ 143 w 161"/>
                <a:gd name="T19" fmla="*/ 246 h 162"/>
                <a:gd name="T20" fmla="*/ 155 w 161"/>
                <a:gd name="T21" fmla="*/ 297 h 162"/>
                <a:gd name="T22" fmla="*/ 161 w 161"/>
                <a:gd name="T23" fmla="*/ 333 h 162"/>
                <a:gd name="T24" fmla="*/ 161 w 161"/>
                <a:gd name="T25" fmla="*/ 345 h 162"/>
                <a:gd name="T26" fmla="*/ 96 w 161"/>
                <a:gd name="T27" fmla="*/ 210 h 162"/>
                <a:gd name="T28" fmla="*/ 30 w 161"/>
                <a:gd name="T29" fmla="*/ 117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96 h 60"/>
                <a:gd name="T4" fmla="*/ 41 w 59"/>
                <a:gd name="T5" fmla="*/ 108 h 60"/>
                <a:gd name="T6" fmla="*/ 47 w 59"/>
                <a:gd name="T7" fmla="*/ 120 h 60"/>
                <a:gd name="T8" fmla="*/ 53 w 59"/>
                <a:gd name="T9" fmla="*/ 144 h 60"/>
                <a:gd name="T10" fmla="*/ 53 w 59"/>
                <a:gd name="T11" fmla="*/ 159 h 60"/>
                <a:gd name="T12" fmla="*/ 47 w 59"/>
                <a:gd name="T13" fmla="*/ 144 h 60"/>
                <a:gd name="T14" fmla="*/ 35 w 59"/>
                <a:gd name="T15" fmla="*/ 132 h 60"/>
                <a:gd name="T16" fmla="*/ 23 w 59"/>
                <a:gd name="T17" fmla="*/ 108 h 60"/>
                <a:gd name="T18" fmla="*/ 17 w 59"/>
                <a:gd name="T19" fmla="*/ 96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99 h 204"/>
                <a:gd name="T2" fmla="*/ 245 w 245"/>
                <a:gd name="T3" fmla="*/ 108 h 204"/>
                <a:gd name="T4" fmla="*/ 209 w 245"/>
                <a:gd name="T5" fmla="*/ 203 h 204"/>
                <a:gd name="T6" fmla="*/ 143 w 245"/>
                <a:gd name="T7" fmla="*/ 327 h 204"/>
                <a:gd name="T8" fmla="*/ 167 w 245"/>
                <a:gd name="T9" fmla="*/ 389 h 204"/>
                <a:gd name="T10" fmla="*/ 179 w 245"/>
                <a:gd name="T11" fmla="*/ 507 h 204"/>
                <a:gd name="T12" fmla="*/ 77 w 245"/>
                <a:gd name="T13" fmla="*/ 327 h 204"/>
                <a:gd name="T14" fmla="*/ 47 w 245"/>
                <a:gd name="T15" fmla="*/ 203 h 204"/>
                <a:gd name="T16" fmla="*/ 89 w 245"/>
                <a:gd name="T17" fmla="*/ 156 h 204"/>
                <a:gd name="T18" fmla="*/ 59 w 245"/>
                <a:gd name="T19" fmla="*/ 99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99 h 204"/>
                <a:gd name="T50" fmla="*/ 233 w 245"/>
                <a:gd name="T51" fmla="*/ 99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560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9560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808C53-66E3-454E-B964-B93F5B2E89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441104"/>
      </p:ext>
    </p:extLst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BA8C0F-62DC-4389-A4FE-7F8AA553AE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156760"/>
      </p:ext>
    </p:extLst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31E4D2-003D-43C8-AD31-92390121B1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1313904"/>
      </p:ext>
    </p:extLst>
  </p:cSld>
  <p:clrMapOvr>
    <a:masterClrMapping/>
  </p:clrMapOvr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FC1564-00BD-4021-8DF2-2E194FEC23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446692"/>
      </p:ext>
    </p:extLst>
  </p:cSld>
  <p:clrMapOvr>
    <a:masterClrMapping/>
  </p:clrMapOvr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D4F122-C5F6-4427-9F9E-91995FDC8E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3896946"/>
      </p:ext>
    </p:extLst>
  </p:cSld>
  <p:clrMapOvr>
    <a:masterClrMapping/>
  </p:clrMapOvr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D6CB85-89CD-4E08-AEB1-B84123246A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63929"/>
      </p:ext>
    </p:extLst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1660E5-7FDC-4F31-8AEF-4B277C802F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22341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8EE277-5C2E-42C5-BD47-EC156CAAD9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925230"/>
      </p:ext>
    </p:extLst>
  </p:cSld>
  <p:clrMapOvr>
    <a:masterClrMapping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699BED-1B14-4697-BFDA-EBA86338A3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7530991"/>
      </p:ext>
    </p:extLst>
  </p:cSld>
  <p:clrMapOvr>
    <a:masterClrMapping/>
  </p:clrMapOvr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488BE1-79DC-47E9-9F28-177328EBC9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6626062"/>
      </p:ext>
    </p:extLst>
  </p:cSld>
  <p:clrMapOvr>
    <a:masterClrMapping/>
  </p:clrMapOvr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21562A-2CA4-48FD-81CD-19DF45F977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0402874"/>
      </p:ext>
    </p:extLst>
  </p:cSld>
  <p:clrMapOvr>
    <a:masterClrMapping/>
  </p:clrMapOvr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3473D7-839B-4006-B63E-E75F0FD1C9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1762045"/>
      </p:ext>
    </p:extLst>
  </p:cSld>
  <p:clrMapOvr>
    <a:masterClrMapping/>
  </p:clrMapOvr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99790F-0C5F-4ADF-8263-A12FD496BE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8987858"/>
      </p:ext>
    </p:extLst>
  </p:cSld>
  <p:clrMapOvr>
    <a:masterClrMapping/>
  </p:clrMapOvr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346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346 w 6027"/>
                <a:gd name="T7" fmla="*/ 0 h 2296"/>
                <a:gd name="T8" fmla="*/ 346 w 6027"/>
                <a:gd name="T9" fmla="*/ 1 h 2296"/>
                <a:gd name="T10" fmla="*/ 346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1088 h 353"/>
                  <a:gd name="T4" fmla="*/ 24 w 186"/>
                  <a:gd name="T5" fmla="*/ 36192 h 353"/>
                  <a:gd name="T6" fmla="*/ 18 w 186"/>
                  <a:gd name="T7" fmla="*/ 78341 h 353"/>
                  <a:gd name="T8" fmla="*/ 42 w 186"/>
                  <a:gd name="T9" fmla="*/ 136004 h 353"/>
                  <a:gd name="T10" fmla="*/ 48 w 186"/>
                  <a:gd name="T11" fmla="*/ 192562 h 353"/>
                  <a:gd name="T12" fmla="*/ 0 w 186"/>
                  <a:gd name="T13" fmla="*/ 420803 h 353"/>
                  <a:gd name="T14" fmla="*/ 54 w 186"/>
                  <a:gd name="T15" fmla="*/ 278309 h 353"/>
                  <a:gd name="T16" fmla="*/ 84 w 186"/>
                  <a:gd name="T17" fmla="*/ 256887 h 353"/>
                  <a:gd name="T18" fmla="*/ 126 w 186"/>
                  <a:gd name="T19" fmla="*/ 150702 h 353"/>
                  <a:gd name="T20" fmla="*/ 144 w 186"/>
                  <a:gd name="T21" fmla="*/ 142575 h 353"/>
                  <a:gd name="T22" fmla="*/ 144 w 186"/>
                  <a:gd name="T23" fmla="*/ 107560 h 353"/>
                  <a:gd name="T24" fmla="*/ 186 w 186"/>
                  <a:gd name="T25" fmla="*/ 78341 h 353"/>
                  <a:gd name="T26" fmla="*/ 162 w 186"/>
                  <a:gd name="T27" fmla="*/ 71046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8266 h 66"/>
                  <a:gd name="T8" fmla="*/ 6 w 155"/>
                  <a:gd name="T9" fmla="*/ 23819 h 66"/>
                  <a:gd name="T10" fmla="*/ 0 w 155"/>
                  <a:gd name="T11" fmla="*/ 32622 h 66"/>
                  <a:gd name="T12" fmla="*/ 78 w 155"/>
                  <a:gd name="T13" fmla="*/ 79958 h 66"/>
                  <a:gd name="T14" fmla="*/ 96 w 155"/>
                  <a:gd name="T15" fmla="*/ 56285 h 66"/>
                  <a:gd name="T16" fmla="*/ 155 w 155"/>
                  <a:gd name="T17" fmla="*/ 88948 h 66"/>
                  <a:gd name="T18" fmla="*/ 126 w 155"/>
                  <a:gd name="T19" fmla="*/ 32622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61100 h 72"/>
                  <a:gd name="T2" fmla="*/ 0 w 42"/>
                  <a:gd name="T3" fmla="*/ 31690 h 72"/>
                  <a:gd name="T4" fmla="*/ 12 w 42"/>
                  <a:gd name="T5" fmla="*/ 10979 h 72"/>
                  <a:gd name="T6" fmla="*/ 0 w 42"/>
                  <a:gd name="T7" fmla="*/ 10979 h 72"/>
                  <a:gd name="T8" fmla="*/ 12 w 42"/>
                  <a:gd name="T9" fmla="*/ 10979 h 72"/>
                  <a:gd name="T10" fmla="*/ 24 w 42"/>
                  <a:gd name="T11" fmla="*/ 10979 h 72"/>
                  <a:gd name="T12" fmla="*/ 36 w 42"/>
                  <a:gd name="T13" fmla="*/ 10979 h 72"/>
                  <a:gd name="T14" fmla="*/ 42 w 42"/>
                  <a:gd name="T15" fmla="*/ 0 h 72"/>
                  <a:gd name="T16" fmla="*/ 30 w 42"/>
                  <a:gd name="T17" fmla="*/ 31690 h 72"/>
                  <a:gd name="T18" fmla="*/ 42 w 42"/>
                  <a:gd name="T19" fmla="*/ 81464 h 72"/>
                  <a:gd name="T20" fmla="*/ 12 w 42"/>
                  <a:gd name="T21" fmla="*/ 119386 h 72"/>
                  <a:gd name="T22" fmla="*/ 6 w 42"/>
                  <a:gd name="T23" fmla="*/ 61100 h 72"/>
                  <a:gd name="T24" fmla="*/ 6 w 42"/>
                  <a:gd name="T25" fmla="*/ 61100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38 h 287"/>
                <a:gd name="T4" fmla="*/ 66 w 365"/>
                <a:gd name="T5" fmla="*/ 264 h 287"/>
                <a:gd name="T6" fmla="*/ 143 w 365"/>
                <a:gd name="T7" fmla="*/ 435 h 287"/>
                <a:gd name="T8" fmla="*/ 191 w 365"/>
                <a:gd name="T9" fmla="*/ 399 h 287"/>
                <a:gd name="T10" fmla="*/ 341 w 365"/>
                <a:gd name="T11" fmla="*/ 684 h 287"/>
                <a:gd name="T12" fmla="*/ 305 w 365"/>
                <a:gd name="T13" fmla="*/ 417 h 287"/>
                <a:gd name="T14" fmla="*/ 365 w 365"/>
                <a:gd name="T15" fmla="*/ 312 h 287"/>
                <a:gd name="T16" fmla="*/ 359 w 365"/>
                <a:gd name="T17" fmla="*/ 300 h 287"/>
                <a:gd name="T18" fmla="*/ 335 w 365"/>
                <a:gd name="T19" fmla="*/ 276 h 287"/>
                <a:gd name="T20" fmla="*/ 299 w 365"/>
                <a:gd name="T21" fmla="*/ 207 h 287"/>
                <a:gd name="T22" fmla="*/ 257 w 365"/>
                <a:gd name="T23" fmla="*/ 162 h 287"/>
                <a:gd name="T24" fmla="*/ 215 w 365"/>
                <a:gd name="T25" fmla="*/ 126 h 287"/>
                <a:gd name="T26" fmla="*/ 173 w 365"/>
                <a:gd name="T27" fmla="*/ 99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96 h 60"/>
                <a:gd name="T16" fmla="*/ 65 w 71"/>
                <a:gd name="T17" fmla="*/ 120 h 60"/>
                <a:gd name="T18" fmla="*/ 71 w 71"/>
                <a:gd name="T19" fmla="*/ 144 h 60"/>
                <a:gd name="T20" fmla="*/ 71 w 71"/>
                <a:gd name="T21" fmla="*/ 159 h 60"/>
                <a:gd name="T22" fmla="*/ 59 w 71"/>
                <a:gd name="T23" fmla="*/ 144 h 60"/>
                <a:gd name="T24" fmla="*/ 47 w 71"/>
                <a:gd name="T25" fmla="*/ 120 h 60"/>
                <a:gd name="T26" fmla="*/ 23 w 71"/>
                <a:gd name="T27" fmla="*/ 96 h 60"/>
                <a:gd name="T28" fmla="*/ 23 w 71"/>
                <a:gd name="T29" fmla="*/ 108 h 60"/>
                <a:gd name="T30" fmla="*/ 18 w 71"/>
                <a:gd name="T31" fmla="*/ 120 h 60"/>
                <a:gd name="T32" fmla="*/ 12 w 71"/>
                <a:gd name="T33" fmla="*/ 132 h 60"/>
                <a:gd name="T34" fmla="*/ 6 w 71"/>
                <a:gd name="T35" fmla="*/ 132 h 60"/>
                <a:gd name="T36" fmla="*/ 6 w 71"/>
                <a:gd name="T37" fmla="*/ 132 h 60"/>
                <a:gd name="T38" fmla="*/ 6 w 71"/>
                <a:gd name="T39" fmla="*/ 108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17 h 162"/>
                <a:gd name="T10" fmla="*/ 96 w 161"/>
                <a:gd name="T11" fmla="*/ 124 h 162"/>
                <a:gd name="T12" fmla="*/ 102 w 161"/>
                <a:gd name="T13" fmla="*/ 148 h 162"/>
                <a:gd name="T14" fmla="*/ 108 w 161"/>
                <a:gd name="T15" fmla="*/ 172 h 162"/>
                <a:gd name="T16" fmla="*/ 120 w 161"/>
                <a:gd name="T17" fmla="*/ 196 h 162"/>
                <a:gd name="T18" fmla="*/ 143 w 161"/>
                <a:gd name="T19" fmla="*/ 246 h 162"/>
                <a:gd name="T20" fmla="*/ 155 w 161"/>
                <a:gd name="T21" fmla="*/ 297 h 162"/>
                <a:gd name="T22" fmla="*/ 161 w 161"/>
                <a:gd name="T23" fmla="*/ 333 h 162"/>
                <a:gd name="T24" fmla="*/ 161 w 161"/>
                <a:gd name="T25" fmla="*/ 345 h 162"/>
                <a:gd name="T26" fmla="*/ 96 w 161"/>
                <a:gd name="T27" fmla="*/ 210 h 162"/>
                <a:gd name="T28" fmla="*/ 30 w 161"/>
                <a:gd name="T29" fmla="*/ 117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96 h 60"/>
                <a:gd name="T4" fmla="*/ 41 w 59"/>
                <a:gd name="T5" fmla="*/ 108 h 60"/>
                <a:gd name="T6" fmla="*/ 47 w 59"/>
                <a:gd name="T7" fmla="*/ 120 h 60"/>
                <a:gd name="T8" fmla="*/ 53 w 59"/>
                <a:gd name="T9" fmla="*/ 144 h 60"/>
                <a:gd name="T10" fmla="*/ 53 w 59"/>
                <a:gd name="T11" fmla="*/ 159 h 60"/>
                <a:gd name="T12" fmla="*/ 47 w 59"/>
                <a:gd name="T13" fmla="*/ 144 h 60"/>
                <a:gd name="T14" fmla="*/ 35 w 59"/>
                <a:gd name="T15" fmla="*/ 132 h 60"/>
                <a:gd name="T16" fmla="*/ 23 w 59"/>
                <a:gd name="T17" fmla="*/ 108 h 60"/>
                <a:gd name="T18" fmla="*/ 17 w 59"/>
                <a:gd name="T19" fmla="*/ 96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99 h 204"/>
                <a:gd name="T2" fmla="*/ 245 w 245"/>
                <a:gd name="T3" fmla="*/ 108 h 204"/>
                <a:gd name="T4" fmla="*/ 209 w 245"/>
                <a:gd name="T5" fmla="*/ 203 h 204"/>
                <a:gd name="T6" fmla="*/ 143 w 245"/>
                <a:gd name="T7" fmla="*/ 327 h 204"/>
                <a:gd name="T8" fmla="*/ 167 w 245"/>
                <a:gd name="T9" fmla="*/ 389 h 204"/>
                <a:gd name="T10" fmla="*/ 179 w 245"/>
                <a:gd name="T11" fmla="*/ 507 h 204"/>
                <a:gd name="T12" fmla="*/ 77 w 245"/>
                <a:gd name="T13" fmla="*/ 327 h 204"/>
                <a:gd name="T14" fmla="*/ 47 w 245"/>
                <a:gd name="T15" fmla="*/ 203 h 204"/>
                <a:gd name="T16" fmla="*/ 89 w 245"/>
                <a:gd name="T17" fmla="*/ 156 h 204"/>
                <a:gd name="T18" fmla="*/ 59 w 245"/>
                <a:gd name="T19" fmla="*/ 99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99 h 204"/>
                <a:gd name="T50" fmla="*/ 233 w 245"/>
                <a:gd name="T51" fmla="*/ 99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560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9560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3DEE3-953F-4635-AC9B-6E1DF46219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079667"/>
      </p:ext>
    </p:extLst>
  </p:cSld>
  <p:clrMapOvr>
    <a:masterClrMapping/>
  </p:clrMapOvr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6D945-02A7-40E5-93F4-4158905C6F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9182536"/>
      </p:ext>
    </p:extLst>
  </p:cSld>
  <p:clrMapOvr>
    <a:masterClrMapping/>
  </p:clrMapOvr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F38E82-D5E3-4BC6-A654-9D97080A9D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458041"/>
      </p:ext>
    </p:extLst>
  </p:cSld>
  <p:clrMapOvr>
    <a:masterClrMapping/>
  </p:clrMapOvr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503710-02D5-4A7F-81E0-B4654B00CE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5215614"/>
      </p:ext>
    </p:extLst>
  </p:cSld>
  <p:clrMapOvr>
    <a:masterClrMapping/>
  </p:clrMapOvr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D333B2-A18D-4335-98AC-86BD5A0F6E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685733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" descr="bgk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9927576"/>
      </p:ext>
    </p:extLst>
  </p:cSld>
  <p:clrMapOvr>
    <a:masterClrMapping/>
  </p:clrMapOvr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94E29D-79AC-402D-BBEF-8E581011E6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431192"/>
      </p:ext>
    </p:extLst>
  </p:cSld>
  <p:clrMapOvr>
    <a:masterClrMapping/>
  </p:clrMapOvr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CF39CF-B5B7-413C-8E32-E120A8EDD2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1702053"/>
      </p:ext>
    </p:extLst>
  </p:cSld>
  <p:clrMapOvr>
    <a:masterClrMapping/>
  </p:clrMapOvr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CBAFFB-79A7-46CA-A091-F55684C345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197340"/>
      </p:ext>
    </p:extLst>
  </p:cSld>
  <p:clrMapOvr>
    <a:masterClrMapping/>
  </p:clrMapOvr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91E7F7-A482-4A6C-9A21-0567E1F54D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5698689"/>
      </p:ext>
    </p:extLst>
  </p:cSld>
  <p:clrMapOvr>
    <a:masterClrMapping/>
  </p:clrMapOvr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90B8FA-6F61-4E3A-989A-0539C3613A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3193281"/>
      </p:ext>
    </p:extLst>
  </p:cSld>
  <p:clrMapOvr>
    <a:masterClrMapping/>
  </p:clrMapOvr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10DE7D-E5B3-4C56-87CA-8937F9DA38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7411528"/>
      </p:ext>
    </p:extLst>
  </p:cSld>
  <p:clrMapOvr>
    <a:masterClrMapping/>
  </p:clrMapOvr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7B519D-7E5C-493A-A96C-130F659832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0532503"/>
      </p:ext>
    </p:extLst>
  </p:cSld>
  <p:clrMapOvr>
    <a:masterClrMapping/>
  </p:clrMapOvr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346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346 w 6027"/>
                <a:gd name="T7" fmla="*/ 0 h 2296"/>
                <a:gd name="T8" fmla="*/ 346 w 6027"/>
                <a:gd name="T9" fmla="*/ 1 h 2296"/>
                <a:gd name="T10" fmla="*/ 346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1088 h 353"/>
                  <a:gd name="T4" fmla="*/ 24 w 186"/>
                  <a:gd name="T5" fmla="*/ 36192 h 353"/>
                  <a:gd name="T6" fmla="*/ 18 w 186"/>
                  <a:gd name="T7" fmla="*/ 78341 h 353"/>
                  <a:gd name="T8" fmla="*/ 42 w 186"/>
                  <a:gd name="T9" fmla="*/ 136004 h 353"/>
                  <a:gd name="T10" fmla="*/ 48 w 186"/>
                  <a:gd name="T11" fmla="*/ 192562 h 353"/>
                  <a:gd name="T12" fmla="*/ 0 w 186"/>
                  <a:gd name="T13" fmla="*/ 420803 h 353"/>
                  <a:gd name="T14" fmla="*/ 54 w 186"/>
                  <a:gd name="T15" fmla="*/ 278309 h 353"/>
                  <a:gd name="T16" fmla="*/ 84 w 186"/>
                  <a:gd name="T17" fmla="*/ 256887 h 353"/>
                  <a:gd name="T18" fmla="*/ 126 w 186"/>
                  <a:gd name="T19" fmla="*/ 150702 h 353"/>
                  <a:gd name="T20" fmla="*/ 144 w 186"/>
                  <a:gd name="T21" fmla="*/ 142575 h 353"/>
                  <a:gd name="T22" fmla="*/ 144 w 186"/>
                  <a:gd name="T23" fmla="*/ 107560 h 353"/>
                  <a:gd name="T24" fmla="*/ 186 w 186"/>
                  <a:gd name="T25" fmla="*/ 78341 h 353"/>
                  <a:gd name="T26" fmla="*/ 162 w 186"/>
                  <a:gd name="T27" fmla="*/ 71046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8266 h 66"/>
                  <a:gd name="T8" fmla="*/ 6 w 155"/>
                  <a:gd name="T9" fmla="*/ 23819 h 66"/>
                  <a:gd name="T10" fmla="*/ 0 w 155"/>
                  <a:gd name="T11" fmla="*/ 32622 h 66"/>
                  <a:gd name="T12" fmla="*/ 78 w 155"/>
                  <a:gd name="T13" fmla="*/ 79958 h 66"/>
                  <a:gd name="T14" fmla="*/ 96 w 155"/>
                  <a:gd name="T15" fmla="*/ 56285 h 66"/>
                  <a:gd name="T16" fmla="*/ 155 w 155"/>
                  <a:gd name="T17" fmla="*/ 88948 h 66"/>
                  <a:gd name="T18" fmla="*/ 126 w 155"/>
                  <a:gd name="T19" fmla="*/ 32622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61100 h 72"/>
                  <a:gd name="T2" fmla="*/ 0 w 42"/>
                  <a:gd name="T3" fmla="*/ 31690 h 72"/>
                  <a:gd name="T4" fmla="*/ 12 w 42"/>
                  <a:gd name="T5" fmla="*/ 10979 h 72"/>
                  <a:gd name="T6" fmla="*/ 0 w 42"/>
                  <a:gd name="T7" fmla="*/ 10979 h 72"/>
                  <a:gd name="T8" fmla="*/ 12 w 42"/>
                  <a:gd name="T9" fmla="*/ 10979 h 72"/>
                  <a:gd name="T10" fmla="*/ 24 w 42"/>
                  <a:gd name="T11" fmla="*/ 10979 h 72"/>
                  <a:gd name="T12" fmla="*/ 36 w 42"/>
                  <a:gd name="T13" fmla="*/ 10979 h 72"/>
                  <a:gd name="T14" fmla="*/ 42 w 42"/>
                  <a:gd name="T15" fmla="*/ 0 h 72"/>
                  <a:gd name="T16" fmla="*/ 30 w 42"/>
                  <a:gd name="T17" fmla="*/ 31690 h 72"/>
                  <a:gd name="T18" fmla="*/ 42 w 42"/>
                  <a:gd name="T19" fmla="*/ 81464 h 72"/>
                  <a:gd name="T20" fmla="*/ 12 w 42"/>
                  <a:gd name="T21" fmla="*/ 119386 h 72"/>
                  <a:gd name="T22" fmla="*/ 6 w 42"/>
                  <a:gd name="T23" fmla="*/ 61100 h 72"/>
                  <a:gd name="T24" fmla="*/ 6 w 42"/>
                  <a:gd name="T25" fmla="*/ 61100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38 h 287"/>
                <a:gd name="T4" fmla="*/ 66 w 365"/>
                <a:gd name="T5" fmla="*/ 264 h 287"/>
                <a:gd name="T6" fmla="*/ 143 w 365"/>
                <a:gd name="T7" fmla="*/ 435 h 287"/>
                <a:gd name="T8" fmla="*/ 191 w 365"/>
                <a:gd name="T9" fmla="*/ 399 h 287"/>
                <a:gd name="T10" fmla="*/ 341 w 365"/>
                <a:gd name="T11" fmla="*/ 684 h 287"/>
                <a:gd name="T12" fmla="*/ 305 w 365"/>
                <a:gd name="T13" fmla="*/ 417 h 287"/>
                <a:gd name="T14" fmla="*/ 365 w 365"/>
                <a:gd name="T15" fmla="*/ 312 h 287"/>
                <a:gd name="T16" fmla="*/ 359 w 365"/>
                <a:gd name="T17" fmla="*/ 300 h 287"/>
                <a:gd name="T18" fmla="*/ 335 w 365"/>
                <a:gd name="T19" fmla="*/ 276 h 287"/>
                <a:gd name="T20" fmla="*/ 299 w 365"/>
                <a:gd name="T21" fmla="*/ 207 h 287"/>
                <a:gd name="T22" fmla="*/ 257 w 365"/>
                <a:gd name="T23" fmla="*/ 162 h 287"/>
                <a:gd name="T24" fmla="*/ 215 w 365"/>
                <a:gd name="T25" fmla="*/ 126 h 287"/>
                <a:gd name="T26" fmla="*/ 173 w 365"/>
                <a:gd name="T27" fmla="*/ 99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96 h 60"/>
                <a:gd name="T16" fmla="*/ 65 w 71"/>
                <a:gd name="T17" fmla="*/ 120 h 60"/>
                <a:gd name="T18" fmla="*/ 71 w 71"/>
                <a:gd name="T19" fmla="*/ 144 h 60"/>
                <a:gd name="T20" fmla="*/ 71 w 71"/>
                <a:gd name="T21" fmla="*/ 159 h 60"/>
                <a:gd name="T22" fmla="*/ 59 w 71"/>
                <a:gd name="T23" fmla="*/ 144 h 60"/>
                <a:gd name="T24" fmla="*/ 47 w 71"/>
                <a:gd name="T25" fmla="*/ 120 h 60"/>
                <a:gd name="T26" fmla="*/ 23 w 71"/>
                <a:gd name="T27" fmla="*/ 96 h 60"/>
                <a:gd name="T28" fmla="*/ 23 w 71"/>
                <a:gd name="T29" fmla="*/ 108 h 60"/>
                <a:gd name="T30" fmla="*/ 18 w 71"/>
                <a:gd name="T31" fmla="*/ 120 h 60"/>
                <a:gd name="T32" fmla="*/ 12 w 71"/>
                <a:gd name="T33" fmla="*/ 132 h 60"/>
                <a:gd name="T34" fmla="*/ 6 w 71"/>
                <a:gd name="T35" fmla="*/ 132 h 60"/>
                <a:gd name="T36" fmla="*/ 6 w 71"/>
                <a:gd name="T37" fmla="*/ 132 h 60"/>
                <a:gd name="T38" fmla="*/ 6 w 71"/>
                <a:gd name="T39" fmla="*/ 108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17 h 162"/>
                <a:gd name="T10" fmla="*/ 96 w 161"/>
                <a:gd name="T11" fmla="*/ 124 h 162"/>
                <a:gd name="T12" fmla="*/ 102 w 161"/>
                <a:gd name="T13" fmla="*/ 148 h 162"/>
                <a:gd name="T14" fmla="*/ 108 w 161"/>
                <a:gd name="T15" fmla="*/ 172 h 162"/>
                <a:gd name="T16" fmla="*/ 120 w 161"/>
                <a:gd name="T17" fmla="*/ 196 h 162"/>
                <a:gd name="T18" fmla="*/ 143 w 161"/>
                <a:gd name="T19" fmla="*/ 246 h 162"/>
                <a:gd name="T20" fmla="*/ 155 w 161"/>
                <a:gd name="T21" fmla="*/ 297 h 162"/>
                <a:gd name="T22" fmla="*/ 161 w 161"/>
                <a:gd name="T23" fmla="*/ 333 h 162"/>
                <a:gd name="T24" fmla="*/ 161 w 161"/>
                <a:gd name="T25" fmla="*/ 345 h 162"/>
                <a:gd name="T26" fmla="*/ 96 w 161"/>
                <a:gd name="T27" fmla="*/ 210 h 162"/>
                <a:gd name="T28" fmla="*/ 30 w 161"/>
                <a:gd name="T29" fmla="*/ 117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96 h 60"/>
                <a:gd name="T4" fmla="*/ 41 w 59"/>
                <a:gd name="T5" fmla="*/ 108 h 60"/>
                <a:gd name="T6" fmla="*/ 47 w 59"/>
                <a:gd name="T7" fmla="*/ 120 h 60"/>
                <a:gd name="T8" fmla="*/ 53 w 59"/>
                <a:gd name="T9" fmla="*/ 144 h 60"/>
                <a:gd name="T10" fmla="*/ 53 w 59"/>
                <a:gd name="T11" fmla="*/ 159 h 60"/>
                <a:gd name="T12" fmla="*/ 47 w 59"/>
                <a:gd name="T13" fmla="*/ 144 h 60"/>
                <a:gd name="T14" fmla="*/ 35 w 59"/>
                <a:gd name="T15" fmla="*/ 132 h 60"/>
                <a:gd name="T16" fmla="*/ 23 w 59"/>
                <a:gd name="T17" fmla="*/ 108 h 60"/>
                <a:gd name="T18" fmla="*/ 17 w 59"/>
                <a:gd name="T19" fmla="*/ 96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99 h 204"/>
                <a:gd name="T2" fmla="*/ 245 w 245"/>
                <a:gd name="T3" fmla="*/ 108 h 204"/>
                <a:gd name="T4" fmla="*/ 209 w 245"/>
                <a:gd name="T5" fmla="*/ 203 h 204"/>
                <a:gd name="T6" fmla="*/ 143 w 245"/>
                <a:gd name="T7" fmla="*/ 327 h 204"/>
                <a:gd name="T8" fmla="*/ 167 w 245"/>
                <a:gd name="T9" fmla="*/ 389 h 204"/>
                <a:gd name="T10" fmla="*/ 179 w 245"/>
                <a:gd name="T11" fmla="*/ 507 h 204"/>
                <a:gd name="T12" fmla="*/ 77 w 245"/>
                <a:gd name="T13" fmla="*/ 327 h 204"/>
                <a:gd name="T14" fmla="*/ 47 w 245"/>
                <a:gd name="T15" fmla="*/ 203 h 204"/>
                <a:gd name="T16" fmla="*/ 89 w 245"/>
                <a:gd name="T17" fmla="*/ 156 h 204"/>
                <a:gd name="T18" fmla="*/ 59 w 245"/>
                <a:gd name="T19" fmla="*/ 99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99 h 204"/>
                <a:gd name="T50" fmla="*/ 233 w 245"/>
                <a:gd name="T51" fmla="*/ 99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560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9560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50E7D-96C6-44AB-9BC7-D5946F56F9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3201985"/>
      </p:ext>
    </p:extLst>
  </p:cSld>
  <p:clrMapOvr>
    <a:masterClrMapping/>
  </p:clrMapOvr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7F3B07-DDE1-4353-8E8C-EBB7CD87B3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3053079"/>
      </p:ext>
    </p:extLst>
  </p:cSld>
  <p:clrMapOvr>
    <a:masterClrMapping/>
  </p:clrMapOvr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DA7FDC-FC06-4133-9D80-C239517E36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53733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 descr="bgk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428596" y="1071546"/>
            <a:ext cx="3286148" cy="2500330"/>
          </a:xfrm>
        </p:spPr>
        <p:txBody>
          <a:bodyPr rtlCol="0">
            <a:normAutofit/>
          </a:bodyPr>
          <a:lstStyle/>
          <a:p>
            <a:pPr lvl="0"/>
            <a:r>
              <a:rPr lang="ru-RU" altLang="zh-CN" noProof="0" smtClean="0"/>
              <a:t>Вставка рисунка</a:t>
            </a:r>
            <a:endParaRPr lang="zh-CN" altLang="en-US" noProof="0"/>
          </a:p>
        </p:txBody>
      </p:sp>
      <p:sp>
        <p:nvSpPr>
          <p:cNvPr id="6" name="图片占位符 4"/>
          <p:cNvSpPr>
            <a:spLocks noGrp="1"/>
          </p:cNvSpPr>
          <p:nvPr>
            <p:ph type="pic" sz="quarter" idx="11"/>
          </p:nvPr>
        </p:nvSpPr>
        <p:spPr>
          <a:xfrm>
            <a:off x="428566" y="3786190"/>
            <a:ext cx="3286148" cy="2500330"/>
          </a:xfrm>
        </p:spPr>
        <p:txBody>
          <a:bodyPr rtlCol="0">
            <a:normAutofit/>
          </a:bodyPr>
          <a:lstStyle/>
          <a:p>
            <a:pPr lvl="0"/>
            <a:r>
              <a:rPr lang="ru-RU" altLang="zh-CN" noProof="0" smtClean="0"/>
              <a:t>Вставка рисунка</a:t>
            </a:r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2254675804"/>
      </p:ext>
    </p:extLst>
  </p:cSld>
  <p:clrMapOvr>
    <a:masterClrMapping/>
  </p:clrMapOvr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9EB830-65B7-428C-9155-538054ED75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4341834"/>
      </p:ext>
    </p:extLst>
  </p:cSld>
  <p:clrMapOvr>
    <a:masterClrMapping/>
  </p:clrMapOvr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7760D7-AD7F-42D4-B2EE-D8C1A828E7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0191608"/>
      </p:ext>
    </p:extLst>
  </p:cSld>
  <p:clrMapOvr>
    <a:masterClrMapping/>
  </p:clrMapOvr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0F5976-AF89-4E19-8BE0-922E3384A5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0099391"/>
      </p:ext>
    </p:extLst>
  </p:cSld>
  <p:clrMapOvr>
    <a:masterClrMapping/>
  </p:clrMapOvr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2858C3-E15E-4561-9E50-A7FF9A3C28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638332"/>
      </p:ext>
    </p:extLst>
  </p:cSld>
  <p:clrMapOvr>
    <a:masterClrMapping/>
  </p:clrMapOvr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E82CFE-654F-4531-8710-2F917D8F85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6277819"/>
      </p:ext>
    </p:extLst>
  </p:cSld>
  <p:clrMapOvr>
    <a:masterClrMapping/>
  </p:clrMapOvr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708D7A-1276-4542-99BD-35D34577C1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602675"/>
      </p:ext>
    </p:extLst>
  </p:cSld>
  <p:clrMapOvr>
    <a:masterClrMapping/>
  </p:clrMapOvr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5E7230-4AA4-49AA-B74D-F15FE64BC1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526673"/>
      </p:ext>
    </p:extLst>
  </p:cSld>
  <p:clrMapOvr>
    <a:masterClrMapping/>
  </p:clrMapOvr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A8E56B-05AB-4990-B1C1-1E00FDC03C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5433556"/>
      </p:ext>
    </p:extLst>
  </p:cSld>
  <p:clrMapOvr>
    <a:masterClrMapping/>
  </p:clrMapOvr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D35630-A063-41DB-A72A-FE4B0FE549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323570"/>
      </p:ext>
    </p:extLst>
  </p:cSld>
  <p:clrMapOvr>
    <a:masterClrMapping/>
  </p:clrMapOvr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346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346 w 6027"/>
                <a:gd name="T7" fmla="*/ 0 h 2296"/>
                <a:gd name="T8" fmla="*/ 346 w 6027"/>
                <a:gd name="T9" fmla="*/ 1 h 2296"/>
                <a:gd name="T10" fmla="*/ 346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1088 h 353"/>
                  <a:gd name="T4" fmla="*/ 24 w 186"/>
                  <a:gd name="T5" fmla="*/ 36192 h 353"/>
                  <a:gd name="T6" fmla="*/ 18 w 186"/>
                  <a:gd name="T7" fmla="*/ 78341 h 353"/>
                  <a:gd name="T8" fmla="*/ 42 w 186"/>
                  <a:gd name="T9" fmla="*/ 136004 h 353"/>
                  <a:gd name="T10" fmla="*/ 48 w 186"/>
                  <a:gd name="T11" fmla="*/ 192562 h 353"/>
                  <a:gd name="T12" fmla="*/ 0 w 186"/>
                  <a:gd name="T13" fmla="*/ 420803 h 353"/>
                  <a:gd name="T14" fmla="*/ 54 w 186"/>
                  <a:gd name="T15" fmla="*/ 278309 h 353"/>
                  <a:gd name="T16" fmla="*/ 84 w 186"/>
                  <a:gd name="T17" fmla="*/ 256887 h 353"/>
                  <a:gd name="T18" fmla="*/ 126 w 186"/>
                  <a:gd name="T19" fmla="*/ 150702 h 353"/>
                  <a:gd name="T20" fmla="*/ 144 w 186"/>
                  <a:gd name="T21" fmla="*/ 142575 h 353"/>
                  <a:gd name="T22" fmla="*/ 144 w 186"/>
                  <a:gd name="T23" fmla="*/ 107560 h 353"/>
                  <a:gd name="T24" fmla="*/ 186 w 186"/>
                  <a:gd name="T25" fmla="*/ 78341 h 353"/>
                  <a:gd name="T26" fmla="*/ 162 w 186"/>
                  <a:gd name="T27" fmla="*/ 71046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8266 h 66"/>
                  <a:gd name="T8" fmla="*/ 6 w 155"/>
                  <a:gd name="T9" fmla="*/ 23819 h 66"/>
                  <a:gd name="T10" fmla="*/ 0 w 155"/>
                  <a:gd name="T11" fmla="*/ 32622 h 66"/>
                  <a:gd name="T12" fmla="*/ 78 w 155"/>
                  <a:gd name="T13" fmla="*/ 79958 h 66"/>
                  <a:gd name="T14" fmla="*/ 96 w 155"/>
                  <a:gd name="T15" fmla="*/ 56285 h 66"/>
                  <a:gd name="T16" fmla="*/ 155 w 155"/>
                  <a:gd name="T17" fmla="*/ 88948 h 66"/>
                  <a:gd name="T18" fmla="*/ 126 w 155"/>
                  <a:gd name="T19" fmla="*/ 32622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61100 h 72"/>
                  <a:gd name="T2" fmla="*/ 0 w 42"/>
                  <a:gd name="T3" fmla="*/ 31690 h 72"/>
                  <a:gd name="T4" fmla="*/ 12 w 42"/>
                  <a:gd name="T5" fmla="*/ 10979 h 72"/>
                  <a:gd name="T6" fmla="*/ 0 w 42"/>
                  <a:gd name="T7" fmla="*/ 10979 h 72"/>
                  <a:gd name="T8" fmla="*/ 12 w 42"/>
                  <a:gd name="T9" fmla="*/ 10979 h 72"/>
                  <a:gd name="T10" fmla="*/ 24 w 42"/>
                  <a:gd name="T11" fmla="*/ 10979 h 72"/>
                  <a:gd name="T12" fmla="*/ 36 w 42"/>
                  <a:gd name="T13" fmla="*/ 10979 h 72"/>
                  <a:gd name="T14" fmla="*/ 42 w 42"/>
                  <a:gd name="T15" fmla="*/ 0 h 72"/>
                  <a:gd name="T16" fmla="*/ 30 w 42"/>
                  <a:gd name="T17" fmla="*/ 31690 h 72"/>
                  <a:gd name="T18" fmla="*/ 42 w 42"/>
                  <a:gd name="T19" fmla="*/ 81464 h 72"/>
                  <a:gd name="T20" fmla="*/ 12 w 42"/>
                  <a:gd name="T21" fmla="*/ 119386 h 72"/>
                  <a:gd name="T22" fmla="*/ 6 w 42"/>
                  <a:gd name="T23" fmla="*/ 61100 h 72"/>
                  <a:gd name="T24" fmla="*/ 6 w 42"/>
                  <a:gd name="T25" fmla="*/ 61100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38 h 287"/>
                <a:gd name="T4" fmla="*/ 66 w 365"/>
                <a:gd name="T5" fmla="*/ 264 h 287"/>
                <a:gd name="T6" fmla="*/ 143 w 365"/>
                <a:gd name="T7" fmla="*/ 435 h 287"/>
                <a:gd name="T8" fmla="*/ 191 w 365"/>
                <a:gd name="T9" fmla="*/ 399 h 287"/>
                <a:gd name="T10" fmla="*/ 341 w 365"/>
                <a:gd name="T11" fmla="*/ 684 h 287"/>
                <a:gd name="T12" fmla="*/ 305 w 365"/>
                <a:gd name="T13" fmla="*/ 417 h 287"/>
                <a:gd name="T14" fmla="*/ 365 w 365"/>
                <a:gd name="T15" fmla="*/ 312 h 287"/>
                <a:gd name="T16" fmla="*/ 359 w 365"/>
                <a:gd name="T17" fmla="*/ 300 h 287"/>
                <a:gd name="T18" fmla="*/ 335 w 365"/>
                <a:gd name="T19" fmla="*/ 276 h 287"/>
                <a:gd name="T20" fmla="*/ 299 w 365"/>
                <a:gd name="T21" fmla="*/ 207 h 287"/>
                <a:gd name="T22" fmla="*/ 257 w 365"/>
                <a:gd name="T23" fmla="*/ 162 h 287"/>
                <a:gd name="T24" fmla="*/ 215 w 365"/>
                <a:gd name="T25" fmla="*/ 126 h 287"/>
                <a:gd name="T26" fmla="*/ 173 w 365"/>
                <a:gd name="T27" fmla="*/ 99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96 h 60"/>
                <a:gd name="T16" fmla="*/ 65 w 71"/>
                <a:gd name="T17" fmla="*/ 120 h 60"/>
                <a:gd name="T18" fmla="*/ 71 w 71"/>
                <a:gd name="T19" fmla="*/ 144 h 60"/>
                <a:gd name="T20" fmla="*/ 71 w 71"/>
                <a:gd name="T21" fmla="*/ 159 h 60"/>
                <a:gd name="T22" fmla="*/ 59 w 71"/>
                <a:gd name="T23" fmla="*/ 144 h 60"/>
                <a:gd name="T24" fmla="*/ 47 w 71"/>
                <a:gd name="T25" fmla="*/ 120 h 60"/>
                <a:gd name="T26" fmla="*/ 23 w 71"/>
                <a:gd name="T27" fmla="*/ 96 h 60"/>
                <a:gd name="T28" fmla="*/ 23 w 71"/>
                <a:gd name="T29" fmla="*/ 108 h 60"/>
                <a:gd name="T30" fmla="*/ 18 w 71"/>
                <a:gd name="T31" fmla="*/ 120 h 60"/>
                <a:gd name="T32" fmla="*/ 12 w 71"/>
                <a:gd name="T33" fmla="*/ 132 h 60"/>
                <a:gd name="T34" fmla="*/ 6 w 71"/>
                <a:gd name="T35" fmla="*/ 132 h 60"/>
                <a:gd name="T36" fmla="*/ 6 w 71"/>
                <a:gd name="T37" fmla="*/ 132 h 60"/>
                <a:gd name="T38" fmla="*/ 6 w 71"/>
                <a:gd name="T39" fmla="*/ 108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17 h 162"/>
                <a:gd name="T10" fmla="*/ 96 w 161"/>
                <a:gd name="T11" fmla="*/ 124 h 162"/>
                <a:gd name="T12" fmla="*/ 102 w 161"/>
                <a:gd name="T13" fmla="*/ 148 h 162"/>
                <a:gd name="T14" fmla="*/ 108 w 161"/>
                <a:gd name="T15" fmla="*/ 172 h 162"/>
                <a:gd name="T16" fmla="*/ 120 w 161"/>
                <a:gd name="T17" fmla="*/ 196 h 162"/>
                <a:gd name="T18" fmla="*/ 143 w 161"/>
                <a:gd name="T19" fmla="*/ 246 h 162"/>
                <a:gd name="T20" fmla="*/ 155 w 161"/>
                <a:gd name="T21" fmla="*/ 297 h 162"/>
                <a:gd name="T22" fmla="*/ 161 w 161"/>
                <a:gd name="T23" fmla="*/ 333 h 162"/>
                <a:gd name="T24" fmla="*/ 161 w 161"/>
                <a:gd name="T25" fmla="*/ 345 h 162"/>
                <a:gd name="T26" fmla="*/ 96 w 161"/>
                <a:gd name="T27" fmla="*/ 210 h 162"/>
                <a:gd name="T28" fmla="*/ 30 w 161"/>
                <a:gd name="T29" fmla="*/ 117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96 h 60"/>
                <a:gd name="T4" fmla="*/ 41 w 59"/>
                <a:gd name="T5" fmla="*/ 108 h 60"/>
                <a:gd name="T6" fmla="*/ 47 w 59"/>
                <a:gd name="T7" fmla="*/ 120 h 60"/>
                <a:gd name="T8" fmla="*/ 53 w 59"/>
                <a:gd name="T9" fmla="*/ 144 h 60"/>
                <a:gd name="T10" fmla="*/ 53 w 59"/>
                <a:gd name="T11" fmla="*/ 159 h 60"/>
                <a:gd name="T12" fmla="*/ 47 w 59"/>
                <a:gd name="T13" fmla="*/ 144 h 60"/>
                <a:gd name="T14" fmla="*/ 35 w 59"/>
                <a:gd name="T15" fmla="*/ 132 h 60"/>
                <a:gd name="T16" fmla="*/ 23 w 59"/>
                <a:gd name="T17" fmla="*/ 108 h 60"/>
                <a:gd name="T18" fmla="*/ 17 w 59"/>
                <a:gd name="T19" fmla="*/ 96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99 h 204"/>
                <a:gd name="T2" fmla="*/ 245 w 245"/>
                <a:gd name="T3" fmla="*/ 108 h 204"/>
                <a:gd name="T4" fmla="*/ 209 w 245"/>
                <a:gd name="T5" fmla="*/ 203 h 204"/>
                <a:gd name="T6" fmla="*/ 143 w 245"/>
                <a:gd name="T7" fmla="*/ 327 h 204"/>
                <a:gd name="T8" fmla="*/ 167 w 245"/>
                <a:gd name="T9" fmla="*/ 389 h 204"/>
                <a:gd name="T10" fmla="*/ 179 w 245"/>
                <a:gd name="T11" fmla="*/ 507 h 204"/>
                <a:gd name="T12" fmla="*/ 77 w 245"/>
                <a:gd name="T13" fmla="*/ 327 h 204"/>
                <a:gd name="T14" fmla="*/ 47 w 245"/>
                <a:gd name="T15" fmla="*/ 203 h 204"/>
                <a:gd name="T16" fmla="*/ 89 w 245"/>
                <a:gd name="T17" fmla="*/ 156 h 204"/>
                <a:gd name="T18" fmla="*/ 59 w 245"/>
                <a:gd name="T19" fmla="*/ 99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99 h 204"/>
                <a:gd name="T50" fmla="*/ 233 w 245"/>
                <a:gd name="T51" fmla="*/ 99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560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9560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740CB-610B-4A6A-BA25-AB46EDF76D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591742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 descr="bgk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0005626"/>
      </p:ext>
    </p:extLst>
  </p:cSld>
  <p:clrMapOvr>
    <a:masterClrMapping/>
  </p:clrMapOvr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EB9768-2C7B-46B1-8699-1D7D3808D0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186711"/>
      </p:ext>
    </p:extLst>
  </p:cSld>
  <p:clrMapOvr>
    <a:masterClrMapping/>
  </p:clrMapOvr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0FB39A-B698-4B2B-90B2-D35B340CDB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933569"/>
      </p:ext>
    </p:extLst>
  </p:cSld>
  <p:clrMapOvr>
    <a:masterClrMapping/>
  </p:clrMapOvr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3F8688-CD9E-42DD-BA13-FFE2B0B411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702067"/>
      </p:ext>
    </p:extLst>
  </p:cSld>
  <p:clrMapOvr>
    <a:masterClrMapping/>
  </p:clrMapOvr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133157-C870-43E9-BC7E-70158A7BE8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131983"/>
      </p:ext>
    </p:extLst>
  </p:cSld>
  <p:clrMapOvr>
    <a:masterClrMapping/>
  </p:clrMapOvr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63E9F8-C87F-4DAF-A8D5-3D7A8B8A07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085862"/>
      </p:ext>
    </p:extLst>
  </p:cSld>
  <p:clrMapOvr>
    <a:masterClrMapping/>
  </p:clrMapOvr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5EDD97-7C2F-496B-8D94-4FD8C3391A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353274"/>
      </p:ext>
    </p:extLst>
  </p:cSld>
  <p:clrMapOvr>
    <a:masterClrMapping/>
  </p:clrMapOvr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552D22-88C9-46B6-B595-0C325CE5D4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5629312"/>
      </p:ext>
    </p:extLst>
  </p:cSld>
  <p:clrMapOvr>
    <a:masterClrMapping/>
  </p:clrMapOvr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B6199D-B1B7-450D-A218-D172FBD162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0495187"/>
      </p:ext>
    </p:extLst>
  </p:cSld>
  <p:clrMapOvr>
    <a:masterClrMapping/>
  </p:clrMapOvr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12D3BC-3024-4B8C-99DC-EEF80698A9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726379"/>
      </p:ext>
    </p:extLst>
  </p:cSld>
  <p:clrMapOvr>
    <a:masterClrMapping/>
  </p:clrMapOvr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D836BB-179C-4C1E-95C3-0C7E3D4854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2686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788290-BBCD-4EC3-8C6C-D2671AE082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869190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bgk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642938" y="1071563"/>
            <a:ext cx="1785950" cy="1214446"/>
          </a:xfrm>
        </p:spPr>
        <p:txBody>
          <a:bodyPr rtlCol="0">
            <a:normAutofit/>
          </a:bodyPr>
          <a:lstStyle/>
          <a:p>
            <a:pPr lvl="0"/>
            <a:r>
              <a:rPr lang="ru-RU" altLang="zh-CN" noProof="0" smtClean="0"/>
              <a:t>Вставка рисунка</a:t>
            </a:r>
            <a:endParaRPr lang="zh-CN" altLang="en-US" noProof="0"/>
          </a:p>
        </p:txBody>
      </p:sp>
      <p:sp>
        <p:nvSpPr>
          <p:cNvPr id="9" name="图片占位符 7"/>
          <p:cNvSpPr>
            <a:spLocks noGrp="1"/>
          </p:cNvSpPr>
          <p:nvPr>
            <p:ph type="pic" sz="quarter" idx="11"/>
          </p:nvPr>
        </p:nvSpPr>
        <p:spPr>
          <a:xfrm>
            <a:off x="642910" y="2428868"/>
            <a:ext cx="1785950" cy="1214446"/>
          </a:xfrm>
        </p:spPr>
        <p:txBody>
          <a:bodyPr rtlCol="0">
            <a:normAutofit/>
          </a:bodyPr>
          <a:lstStyle/>
          <a:p>
            <a:pPr lvl="0"/>
            <a:r>
              <a:rPr lang="ru-RU" altLang="zh-CN" noProof="0" smtClean="0"/>
              <a:t>Вставка рисунка</a:t>
            </a:r>
            <a:endParaRPr lang="zh-CN" altLang="en-US" noProof="0"/>
          </a:p>
        </p:txBody>
      </p:sp>
      <p:sp>
        <p:nvSpPr>
          <p:cNvPr id="10" name="图片占位符 7"/>
          <p:cNvSpPr>
            <a:spLocks noGrp="1"/>
          </p:cNvSpPr>
          <p:nvPr>
            <p:ph type="pic" sz="quarter" idx="12"/>
          </p:nvPr>
        </p:nvSpPr>
        <p:spPr>
          <a:xfrm>
            <a:off x="642910" y="3786190"/>
            <a:ext cx="1785950" cy="1214446"/>
          </a:xfrm>
        </p:spPr>
        <p:txBody>
          <a:bodyPr rtlCol="0">
            <a:normAutofit/>
          </a:bodyPr>
          <a:lstStyle/>
          <a:p>
            <a:pPr lvl="0"/>
            <a:r>
              <a:rPr lang="ru-RU" altLang="zh-CN" noProof="0" smtClean="0"/>
              <a:t>Вставка рисунка</a:t>
            </a:r>
            <a:endParaRPr lang="zh-CN" altLang="en-US" noProof="0"/>
          </a:p>
        </p:txBody>
      </p:sp>
      <p:sp>
        <p:nvSpPr>
          <p:cNvPr id="11" name="图片占位符 7"/>
          <p:cNvSpPr>
            <a:spLocks noGrp="1"/>
          </p:cNvSpPr>
          <p:nvPr>
            <p:ph type="pic" sz="quarter" idx="13"/>
          </p:nvPr>
        </p:nvSpPr>
        <p:spPr>
          <a:xfrm>
            <a:off x="642910" y="5143512"/>
            <a:ext cx="1785950" cy="1214446"/>
          </a:xfrm>
        </p:spPr>
        <p:txBody>
          <a:bodyPr rtlCol="0">
            <a:normAutofit/>
          </a:bodyPr>
          <a:lstStyle/>
          <a:p>
            <a:pPr lvl="0"/>
            <a:r>
              <a:rPr lang="ru-RU" altLang="zh-CN" noProof="0" smtClean="0"/>
              <a:t>Вставка рисунка</a:t>
            </a:r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3499621168"/>
      </p:ext>
    </p:extLst>
  </p:cSld>
  <p:clrMapOvr>
    <a:masterClrMapping/>
  </p:clrMapOvr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20F70-06D5-477D-8482-759217A5A0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971371"/>
      </p:ext>
    </p:extLst>
  </p:cSld>
  <p:clrMapOvr>
    <a:masterClrMapping/>
  </p:clrMapOvr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346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346 w 6027"/>
                <a:gd name="T7" fmla="*/ 0 h 2296"/>
                <a:gd name="T8" fmla="*/ 346 w 6027"/>
                <a:gd name="T9" fmla="*/ 1 h 2296"/>
                <a:gd name="T10" fmla="*/ 346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1088 h 353"/>
                  <a:gd name="T4" fmla="*/ 24 w 186"/>
                  <a:gd name="T5" fmla="*/ 36192 h 353"/>
                  <a:gd name="T6" fmla="*/ 18 w 186"/>
                  <a:gd name="T7" fmla="*/ 78341 h 353"/>
                  <a:gd name="T8" fmla="*/ 42 w 186"/>
                  <a:gd name="T9" fmla="*/ 136004 h 353"/>
                  <a:gd name="T10" fmla="*/ 48 w 186"/>
                  <a:gd name="T11" fmla="*/ 192562 h 353"/>
                  <a:gd name="T12" fmla="*/ 0 w 186"/>
                  <a:gd name="T13" fmla="*/ 420803 h 353"/>
                  <a:gd name="T14" fmla="*/ 54 w 186"/>
                  <a:gd name="T15" fmla="*/ 278309 h 353"/>
                  <a:gd name="T16" fmla="*/ 84 w 186"/>
                  <a:gd name="T17" fmla="*/ 256887 h 353"/>
                  <a:gd name="T18" fmla="*/ 126 w 186"/>
                  <a:gd name="T19" fmla="*/ 150702 h 353"/>
                  <a:gd name="T20" fmla="*/ 144 w 186"/>
                  <a:gd name="T21" fmla="*/ 142575 h 353"/>
                  <a:gd name="T22" fmla="*/ 144 w 186"/>
                  <a:gd name="T23" fmla="*/ 107560 h 353"/>
                  <a:gd name="T24" fmla="*/ 186 w 186"/>
                  <a:gd name="T25" fmla="*/ 78341 h 353"/>
                  <a:gd name="T26" fmla="*/ 162 w 186"/>
                  <a:gd name="T27" fmla="*/ 71046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8266 h 66"/>
                  <a:gd name="T8" fmla="*/ 6 w 155"/>
                  <a:gd name="T9" fmla="*/ 23819 h 66"/>
                  <a:gd name="T10" fmla="*/ 0 w 155"/>
                  <a:gd name="T11" fmla="*/ 32622 h 66"/>
                  <a:gd name="T12" fmla="*/ 78 w 155"/>
                  <a:gd name="T13" fmla="*/ 79958 h 66"/>
                  <a:gd name="T14" fmla="*/ 96 w 155"/>
                  <a:gd name="T15" fmla="*/ 56285 h 66"/>
                  <a:gd name="T16" fmla="*/ 155 w 155"/>
                  <a:gd name="T17" fmla="*/ 88948 h 66"/>
                  <a:gd name="T18" fmla="*/ 126 w 155"/>
                  <a:gd name="T19" fmla="*/ 32622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61100 h 72"/>
                  <a:gd name="T2" fmla="*/ 0 w 42"/>
                  <a:gd name="T3" fmla="*/ 31690 h 72"/>
                  <a:gd name="T4" fmla="*/ 12 w 42"/>
                  <a:gd name="T5" fmla="*/ 10979 h 72"/>
                  <a:gd name="T6" fmla="*/ 0 w 42"/>
                  <a:gd name="T7" fmla="*/ 10979 h 72"/>
                  <a:gd name="T8" fmla="*/ 12 w 42"/>
                  <a:gd name="T9" fmla="*/ 10979 h 72"/>
                  <a:gd name="T10" fmla="*/ 24 w 42"/>
                  <a:gd name="T11" fmla="*/ 10979 h 72"/>
                  <a:gd name="T12" fmla="*/ 36 w 42"/>
                  <a:gd name="T13" fmla="*/ 10979 h 72"/>
                  <a:gd name="T14" fmla="*/ 42 w 42"/>
                  <a:gd name="T15" fmla="*/ 0 h 72"/>
                  <a:gd name="T16" fmla="*/ 30 w 42"/>
                  <a:gd name="T17" fmla="*/ 31690 h 72"/>
                  <a:gd name="T18" fmla="*/ 42 w 42"/>
                  <a:gd name="T19" fmla="*/ 81464 h 72"/>
                  <a:gd name="T20" fmla="*/ 12 w 42"/>
                  <a:gd name="T21" fmla="*/ 119386 h 72"/>
                  <a:gd name="T22" fmla="*/ 6 w 42"/>
                  <a:gd name="T23" fmla="*/ 61100 h 72"/>
                  <a:gd name="T24" fmla="*/ 6 w 42"/>
                  <a:gd name="T25" fmla="*/ 61100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38 h 287"/>
                <a:gd name="T4" fmla="*/ 66 w 365"/>
                <a:gd name="T5" fmla="*/ 264 h 287"/>
                <a:gd name="T6" fmla="*/ 143 w 365"/>
                <a:gd name="T7" fmla="*/ 435 h 287"/>
                <a:gd name="T8" fmla="*/ 191 w 365"/>
                <a:gd name="T9" fmla="*/ 399 h 287"/>
                <a:gd name="T10" fmla="*/ 341 w 365"/>
                <a:gd name="T11" fmla="*/ 684 h 287"/>
                <a:gd name="T12" fmla="*/ 305 w 365"/>
                <a:gd name="T13" fmla="*/ 417 h 287"/>
                <a:gd name="T14" fmla="*/ 365 w 365"/>
                <a:gd name="T15" fmla="*/ 312 h 287"/>
                <a:gd name="T16" fmla="*/ 359 w 365"/>
                <a:gd name="T17" fmla="*/ 300 h 287"/>
                <a:gd name="T18" fmla="*/ 335 w 365"/>
                <a:gd name="T19" fmla="*/ 276 h 287"/>
                <a:gd name="T20" fmla="*/ 299 w 365"/>
                <a:gd name="T21" fmla="*/ 207 h 287"/>
                <a:gd name="T22" fmla="*/ 257 w 365"/>
                <a:gd name="T23" fmla="*/ 162 h 287"/>
                <a:gd name="T24" fmla="*/ 215 w 365"/>
                <a:gd name="T25" fmla="*/ 126 h 287"/>
                <a:gd name="T26" fmla="*/ 173 w 365"/>
                <a:gd name="T27" fmla="*/ 99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96 h 60"/>
                <a:gd name="T16" fmla="*/ 65 w 71"/>
                <a:gd name="T17" fmla="*/ 120 h 60"/>
                <a:gd name="T18" fmla="*/ 71 w 71"/>
                <a:gd name="T19" fmla="*/ 144 h 60"/>
                <a:gd name="T20" fmla="*/ 71 w 71"/>
                <a:gd name="T21" fmla="*/ 159 h 60"/>
                <a:gd name="T22" fmla="*/ 59 w 71"/>
                <a:gd name="T23" fmla="*/ 144 h 60"/>
                <a:gd name="T24" fmla="*/ 47 w 71"/>
                <a:gd name="T25" fmla="*/ 120 h 60"/>
                <a:gd name="T26" fmla="*/ 23 w 71"/>
                <a:gd name="T27" fmla="*/ 96 h 60"/>
                <a:gd name="T28" fmla="*/ 23 w 71"/>
                <a:gd name="T29" fmla="*/ 108 h 60"/>
                <a:gd name="T30" fmla="*/ 18 w 71"/>
                <a:gd name="T31" fmla="*/ 120 h 60"/>
                <a:gd name="T32" fmla="*/ 12 w 71"/>
                <a:gd name="T33" fmla="*/ 132 h 60"/>
                <a:gd name="T34" fmla="*/ 6 w 71"/>
                <a:gd name="T35" fmla="*/ 132 h 60"/>
                <a:gd name="T36" fmla="*/ 6 w 71"/>
                <a:gd name="T37" fmla="*/ 132 h 60"/>
                <a:gd name="T38" fmla="*/ 6 w 71"/>
                <a:gd name="T39" fmla="*/ 108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17 h 162"/>
                <a:gd name="T10" fmla="*/ 96 w 161"/>
                <a:gd name="T11" fmla="*/ 124 h 162"/>
                <a:gd name="T12" fmla="*/ 102 w 161"/>
                <a:gd name="T13" fmla="*/ 148 h 162"/>
                <a:gd name="T14" fmla="*/ 108 w 161"/>
                <a:gd name="T15" fmla="*/ 172 h 162"/>
                <a:gd name="T16" fmla="*/ 120 w 161"/>
                <a:gd name="T17" fmla="*/ 196 h 162"/>
                <a:gd name="T18" fmla="*/ 143 w 161"/>
                <a:gd name="T19" fmla="*/ 246 h 162"/>
                <a:gd name="T20" fmla="*/ 155 w 161"/>
                <a:gd name="T21" fmla="*/ 297 h 162"/>
                <a:gd name="T22" fmla="*/ 161 w 161"/>
                <a:gd name="T23" fmla="*/ 333 h 162"/>
                <a:gd name="T24" fmla="*/ 161 w 161"/>
                <a:gd name="T25" fmla="*/ 345 h 162"/>
                <a:gd name="T26" fmla="*/ 96 w 161"/>
                <a:gd name="T27" fmla="*/ 210 h 162"/>
                <a:gd name="T28" fmla="*/ 30 w 161"/>
                <a:gd name="T29" fmla="*/ 117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96 h 60"/>
                <a:gd name="T4" fmla="*/ 41 w 59"/>
                <a:gd name="T5" fmla="*/ 108 h 60"/>
                <a:gd name="T6" fmla="*/ 47 w 59"/>
                <a:gd name="T7" fmla="*/ 120 h 60"/>
                <a:gd name="T8" fmla="*/ 53 w 59"/>
                <a:gd name="T9" fmla="*/ 144 h 60"/>
                <a:gd name="T10" fmla="*/ 53 w 59"/>
                <a:gd name="T11" fmla="*/ 159 h 60"/>
                <a:gd name="T12" fmla="*/ 47 w 59"/>
                <a:gd name="T13" fmla="*/ 144 h 60"/>
                <a:gd name="T14" fmla="*/ 35 w 59"/>
                <a:gd name="T15" fmla="*/ 132 h 60"/>
                <a:gd name="T16" fmla="*/ 23 w 59"/>
                <a:gd name="T17" fmla="*/ 108 h 60"/>
                <a:gd name="T18" fmla="*/ 17 w 59"/>
                <a:gd name="T19" fmla="*/ 96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99 h 204"/>
                <a:gd name="T2" fmla="*/ 245 w 245"/>
                <a:gd name="T3" fmla="*/ 108 h 204"/>
                <a:gd name="T4" fmla="*/ 209 w 245"/>
                <a:gd name="T5" fmla="*/ 203 h 204"/>
                <a:gd name="T6" fmla="*/ 143 w 245"/>
                <a:gd name="T7" fmla="*/ 327 h 204"/>
                <a:gd name="T8" fmla="*/ 167 w 245"/>
                <a:gd name="T9" fmla="*/ 389 h 204"/>
                <a:gd name="T10" fmla="*/ 179 w 245"/>
                <a:gd name="T11" fmla="*/ 507 h 204"/>
                <a:gd name="T12" fmla="*/ 77 w 245"/>
                <a:gd name="T13" fmla="*/ 327 h 204"/>
                <a:gd name="T14" fmla="*/ 47 w 245"/>
                <a:gd name="T15" fmla="*/ 203 h 204"/>
                <a:gd name="T16" fmla="*/ 89 w 245"/>
                <a:gd name="T17" fmla="*/ 156 h 204"/>
                <a:gd name="T18" fmla="*/ 59 w 245"/>
                <a:gd name="T19" fmla="*/ 99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99 h 204"/>
                <a:gd name="T50" fmla="*/ 233 w 245"/>
                <a:gd name="T51" fmla="*/ 99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560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9560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2805B-6273-49F8-BFBF-DC55A70754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816430"/>
      </p:ext>
    </p:extLst>
  </p:cSld>
  <p:clrMapOvr>
    <a:masterClrMapping/>
  </p:clrMapOvr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3678E7-98B8-49FF-B0DB-B348BA7E35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947484"/>
      </p:ext>
    </p:extLst>
  </p:cSld>
  <p:clrMapOvr>
    <a:masterClrMapping/>
  </p:clrMapOvr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20E359-1F89-4241-BAB6-18DDFD416E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537998"/>
      </p:ext>
    </p:extLst>
  </p:cSld>
  <p:clrMapOvr>
    <a:masterClrMapping/>
  </p:clrMapOvr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65BBBF-83B9-4C3F-BC74-19A9AB4F0C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282645"/>
      </p:ext>
    </p:extLst>
  </p:cSld>
  <p:clrMapOvr>
    <a:masterClrMapping/>
  </p:clrMapOvr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536031-2980-4F60-8C69-735BEDBE04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6617957"/>
      </p:ext>
    </p:extLst>
  </p:cSld>
  <p:clrMapOvr>
    <a:masterClrMapping/>
  </p:clrMapOvr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7A49B9-563C-49BF-A12C-32C999A589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759136"/>
      </p:ext>
    </p:extLst>
  </p:cSld>
  <p:clrMapOvr>
    <a:masterClrMapping/>
  </p:clrMapOvr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13D960-AC50-4671-8C55-FE6637234E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7294846"/>
      </p:ext>
    </p:extLst>
  </p:cSld>
  <p:clrMapOvr>
    <a:masterClrMapping/>
  </p:clrMapOvr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6C7F5E-1A70-41AD-9FBF-46946FCEA7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327079"/>
      </p:ext>
    </p:extLst>
  </p:cSld>
  <p:clrMapOvr>
    <a:masterClrMapping/>
  </p:clrMapOvr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C56E48-BE8F-4733-894A-749638ADF0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71262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 descr="bgk3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8796703"/>
      </p:ext>
    </p:extLst>
  </p:cSld>
  <p:clrMapOvr>
    <a:masterClrMapping/>
  </p:clrMapOvr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8816C7-397F-4A96-A2BB-6336A8045F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056409"/>
      </p:ext>
    </p:extLst>
  </p:cSld>
  <p:clrMapOvr>
    <a:masterClrMapping/>
  </p:clrMapOvr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92CBB0-EE7D-43C1-BDBA-355FD9C114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2785371"/>
      </p:ext>
    </p:extLst>
  </p:cSld>
  <p:clrMapOvr>
    <a:masterClrMapping/>
  </p:clrMapOvr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B2B7F9-5FA7-415C-B984-720E58A99B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5269429"/>
      </p:ext>
    </p:extLst>
  </p:cSld>
  <p:clrMapOvr>
    <a:masterClrMapping/>
  </p:clrMapOvr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346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346 w 6027"/>
                <a:gd name="T7" fmla="*/ 0 h 2296"/>
                <a:gd name="T8" fmla="*/ 346 w 6027"/>
                <a:gd name="T9" fmla="*/ 1 h 2296"/>
                <a:gd name="T10" fmla="*/ 346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1088 h 353"/>
                  <a:gd name="T4" fmla="*/ 24 w 186"/>
                  <a:gd name="T5" fmla="*/ 36192 h 353"/>
                  <a:gd name="T6" fmla="*/ 18 w 186"/>
                  <a:gd name="T7" fmla="*/ 78341 h 353"/>
                  <a:gd name="T8" fmla="*/ 42 w 186"/>
                  <a:gd name="T9" fmla="*/ 136004 h 353"/>
                  <a:gd name="T10" fmla="*/ 48 w 186"/>
                  <a:gd name="T11" fmla="*/ 192562 h 353"/>
                  <a:gd name="T12" fmla="*/ 0 w 186"/>
                  <a:gd name="T13" fmla="*/ 420803 h 353"/>
                  <a:gd name="T14" fmla="*/ 54 w 186"/>
                  <a:gd name="T15" fmla="*/ 278309 h 353"/>
                  <a:gd name="T16" fmla="*/ 84 w 186"/>
                  <a:gd name="T17" fmla="*/ 256887 h 353"/>
                  <a:gd name="T18" fmla="*/ 126 w 186"/>
                  <a:gd name="T19" fmla="*/ 150702 h 353"/>
                  <a:gd name="T20" fmla="*/ 144 w 186"/>
                  <a:gd name="T21" fmla="*/ 142575 h 353"/>
                  <a:gd name="T22" fmla="*/ 144 w 186"/>
                  <a:gd name="T23" fmla="*/ 107560 h 353"/>
                  <a:gd name="T24" fmla="*/ 186 w 186"/>
                  <a:gd name="T25" fmla="*/ 78341 h 353"/>
                  <a:gd name="T26" fmla="*/ 162 w 186"/>
                  <a:gd name="T27" fmla="*/ 71046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8266 h 66"/>
                  <a:gd name="T8" fmla="*/ 6 w 155"/>
                  <a:gd name="T9" fmla="*/ 23819 h 66"/>
                  <a:gd name="T10" fmla="*/ 0 w 155"/>
                  <a:gd name="T11" fmla="*/ 32622 h 66"/>
                  <a:gd name="T12" fmla="*/ 78 w 155"/>
                  <a:gd name="T13" fmla="*/ 79958 h 66"/>
                  <a:gd name="T14" fmla="*/ 96 w 155"/>
                  <a:gd name="T15" fmla="*/ 56285 h 66"/>
                  <a:gd name="T16" fmla="*/ 155 w 155"/>
                  <a:gd name="T17" fmla="*/ 88948 h 66"/>
                  <a:gd name="T18" fmla="*/ 126 w 155"/>
                  <a:gd name="T19" fmla="*/ 32622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61100 h 72"/>
                  <a:gd name="T2" fmla="*/ 0 w 42"/>
                  <a:gd name="T3" fmla="*/ 31690 h 72"/>
                  <a:gd name="T4" fmla="*/ 12 w 42"/>
                  <a:gd name="T5" fmla="*/ 10979 h 72"/>
                  <a:gd name="T6" fmla="*/ 0 w 42"/>
                  <a:gd name="T7" fmla="*/ 10979 h 72"/>
                  <a:gd name="T8" fmla="*/ 12 w 42"/>
                  <a:gd name="T9" fmla="*/ 10979 h 72"/>
                  <a:gd name="T10" fmla="*/ 24 w 42"/>
                  <a:gd name="T11" fmla="*/ 10979 h 72"/>
                  <a:gd name="T12" fmla="*/ 36 w 42"/>
                  <a:gd name="T13" fmla="*/ 10979 h 72"/>
                  <a:gd name="T14" fmla="*/ 42 w 42"/>
                  <a:gd name="T15" fmla="*/ 0 h 72"/>
                  <a:gd name="T16" fmla="*/ 30 w 42"/>
                  <a:gd name="T17" fmla="*/ 31690 h 72"/>
                  <a:gd name="T18" fmla="*/ 42 w 42"/>
                  <a:gd name="T19" fmla="*/ 81464 h 72"/>
                  <a:gd name="T20" fmla="*/ 12 w 42"/>
                  <a:gd name="T21" fmla="*/ 119386 h 72"/>
                  <a:gd name="T22" fmla="*/ 6 w 42"/>
                  <a:gd name="T23" fmla="*/ 61100 h 72"/>
                  <a:gd name="T24" fmla="*/ 6 w 42"/>
                  <a:gd name="T25" fmla="*/ 61100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38 h 287"/>
                <a:gd name="T4" fmla="*/ 66 w 365"/>
                <a:gd name="T5" fmla="*/ 264 h 287"/>
                <a:gd name="T6" fmla="*/ 143 w 365"/>
                <a:gd name="T7" fmla="*/ 435 h 287"/>
                <a:gd name="T8" fmla="*/ 191 w 365"/>
                <a:gd name="T9" fmla="*/ 399 h 287"/>
                <a:gd name="T10" fmla="*/ 341 w 365"/>
                <a:gd name="T11" fmla="*/ 684 h 287"/>
                <a:gd name="T12" fmla="*/ 305 w 365"/>
                <a:gd name="T13" fmla="*/ 417 h 287"/>
                <a:gd name="T14" fmla="*/ 365 w 365"/>
                <a:gd name="T15" fmla="*/ 312 h 287"/>
                <a:gd name="T16" fmla="*/ 359 w 365"/>
                <a:gd name="T17" fmla="*/ 300 h 287"/>
                <a:gd name="T18" fmla="*/ 335 w 365"/>
                <a:gd name="T19" fmla="*/ 276 h 287"/>
                <a:gd name="T20" fmla="*/ 299 w 365"/>
                <a:gd name="T21" fmla="*/ 207 h 287"/>
                <a:gd name="T22" fmla="*/ 257 w 365"/>
                <a:gd name="T23" fmla="*/ 162 h 287"/>
                <a:gd name="T24" fmla="*/ 215 w 365"/>
                <a:gd name="T25" fmla="*/ 126 h 287"/>
                <a:gd name="T26" fmla="*/ 173 w 365"/>
                <a:gd name="T27" fmla="*/ 99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96 h 60"/>
                <a:gd name="T16" fmla="*/ 65 w 71"/>
                <a:gd name="T17" fmla="*/ 120 h 60"/>
                <a:gd name="T18" fmla="*/ 71 w 71"/>
                <a:gd name="T19" fmla="*/ 144 h 60"/>
                <a:gd name="T20" fmla="*/ 71 w 71"/>
                <a:gd name="T21" fmla="*/ 159 h 60"/>
                <a:gd name="T22" fmla="*/ 59 w 71"/>
                <a:gd name="T23" fmla="*/ 144 h 60"/>
                <a:gd name="T24" fmla="*/ 47 w 71"/>
                <a:gd name="T25" fmla="*/ 120 h 60"/>
                <a:gd name="T26" fmla="*/ 23 w 71"/>
                <a:gd name="T27" fmla="*/ 96 h 60"/>
                <a:gd name="T28" fmla="*/ 23 w 71"/>
                <a:gd name="T29" fmla="*/ 108 h 60"/>
                <a:gd name="T30" fmla="*/ 18 w 71"/>
                <a:gd name="T31" fmla="*/ 120 h 60"/>
                <a:gd name="T32" fmla="*/ 12 w 71"/>
                <a:gd name="T33" fmla="*/ 132 h 60"/>
                <a:gd name="T34" fmla="*/ 6 w 71"/>
                <a:gd name="T35" fmla="*/ 132 h 60"/>
                <a:gd name="T36" fmla="*/ 6 w 71"/>
                <a:gd name="T37" fmla="*/ 132 h 60"/>
                <a:gd name="T38" fmla="*/ 6 w 71"/>
                <a:gd name="T39" fmla="*/ 108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17 h 162"/>
                <a:gd name="T10" fmla="*/ 96 w 161"/>
                <a:gd name="T11" fmla="*/ 124 h 162"/>
                <a:gd name="T12" fmla="*/ 102 w 161"/>
                <a:gd name="T13" fmla="*/ 148 h 162"/>
                <a:gd name="T14" fmla="*/ 108 w 161"/>
                <a:gd name="T15" fmla="*/ 172 h 162"/>
                <a:gd name="T16" fmla="*/ 120 w 161"/>
                <a:gd name="T17" fmla="*/ 196 h 162"/>
                <a:gd name="T18" fmla="*/ 143 w 161"/>
                <a:gd name="T19" fmla="*/ 246 h 162"/>
                <a:gd name="T20" fmla="*/ 155 w 161"/>
                <a:gd name="T21" fmla="*/ 297 h 162"/>
                <a:gd name="T22" fmla="*/ 161 w 161"/>
                <a:gd name="T23" fmla="*/ 333 h 162"/>
                <a:gd name="T24" fmla="*/ 161 w 161"/>
                <a:gd name="T25" fmla="*/ 345 h 162"/>
                <a:gd name="T26" fmla="*/ 96 w 161"/>
                <a:gd name="T27" fmla="*/ 210 h 162"/>
                <a:gd name="T28" fmla="*/ 30 w 161"/>
                <a:gd name="T29" fmla="*/ 117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96 h 60"/>
                <a:gd name="T4" fmla="*/ 41 w 59"/>
                <a:gd name="T5" fmla="*/ 108 h 60"/>
                <a:gd name="T6" fmla="*/ 47 w 59"/>
                <a:gd name="T7" fmla="*/ 120 h 60"/>
                <a:gd name="T8" fmla="*/ 53 w 59"/>
                <a:gd name="T9" fmla="*/ 144 h 60"/>
                <a:gd name="T10" fmla="*/ 53 w 59"/>
                <a:gd name="T11" fmla="*/ 159 h 60"/>
                <a:gd name="T12" fmla="*/ 47 w 59"/>
                <a:gd name="T13" fmla="*/ 144 h 60"/>
                <a:gd name="T14" fmla="*/ 35 w 59"/>
                <a:gd name="T15" fmla="*/ 132 h 60"/>
                <a:gd name="T16" fmla="*/ 23 w 59"/>
                <a:gd name="T17" fmla="*/ 108 h 60"/>
                <a:gd name="T18" fmla="*/ 17 w 59"/>
                <a:gd name="T19" fmla="*/ 96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99 h 204"/>
                <a:gd name="T2" fmla="*/ 245 w 245"/>
                <a:gd name="T3" fmla="*/ 108 h 204"/>
                <a:gd name="T4" fmla="*/ 209 w 245"/>
                <a:gd name="T5" fmla="*/ 203 h 204"/>
                <a:gd name="T6" fmla="*/ 143 w 245"/>
                <a:gd name="T7" fmla="*/ 327 h 204"/>
                <a:gd name="T8" fmla="*/ 167 w 245"/>
                <a:gd name="T9" fmla="*/ 389 h 204"/>
                <a:gd name="T10" fmla="*/ 179 w 245"/>
                <a:gd name="T11" fmla="*/ 507 h 204"/>
                <a:gd name="T12" fmla="*/ 77 w 245"/>
                <a:gd name="T13" fmla="*/ 327 h 204"/>
                <a:gd name="T14" fmla="*/ 47 w 245"/>
                <a:gd name="T15" fmla="*/ 203 h 204"/>
                <a:gd name="T16" fmla="*/ 89 w 245"/>
                <a:gd name="T17" fmla="*/ 156 h 204"/>
                <a:gd name="T18" fmla="*/ 59 w 245"/>
                <a:gd name="T19" fmla="*/ 99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99 h 204"/>
                <a:gd name="T50" fmla="*/ 233 w 245"/>
                <a:gd name="T51" fmla="*/ 99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560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9560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DC92A-F8CB-4D2B-9CE6-2B81A94ED7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481807"/>
      </p:ext>
    </p:extLst>
  </p:cSld>
  <p:clrMapOvr>
    <a:masterClrMapping/>
  </p:clrMapOvr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DC235A-A6CA-4985-82D6-667F8604A0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2005703"/>
      </p:ext>
    </p:extLst>
  </p:cSld>
  <p:clrMapOvr>
    <a:masterClrMapping/>
  </p:clrMapOvr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84F48-6153-4BFE-9E9B-A8C839C143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478497"/>
      </p:ext>
    </p:extLst>
  </p:cSld>
  <p:clrMapOvr>
    <a:masterClrMapping/>
  </p:clrMapOvr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D37FCB-9E99-47F3-B7FF-5058B803F0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64099"/>
      </p:ext>
    </p:extLst>
  </p:cSld>
  <p:clrMapOvr>
    <a:masterClrMapping/>
  </p:clrMapOvr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663081-022F-4400-AF27-4AE0AFC1F0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2751873"/>
      </p:ext>
    </p:extLst>
  </p:cSld>
  <p:clrMapOvr>
    <a:masterClrMapping/>
  </p:clrMapOvr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22D186-6286-478E-8269-CCFCD47784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248460"/>
      </p:ext>
    </p:extLst>
  </p:cSld>
  <p:clrMapOvr>
    <a:masterClrMapping/>
  </p:clrMapOvr>
</p:sldLayout>
</file>

<file path=ppt/slideLayouts/slideLayout4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B68495-9302-4EE9-9CF2-8C8FE998F7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353911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7" descr="广告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2225"/>
            <a:ext cx="9144000" cy="702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8691420"/>
      </p:ext>
    </p:extLst>
  </p:cSld>
  <p:clrMapOvr>
    <a:masterClrMapping/>
  </p:clrMapOvr>
</p:sldLayout>
</file>

<file path=ppt/slideLayouts/slideLayout4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7AF38E-37D8-43AE-8B14-81B883D4D2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7265180"/>
      </p:ext>
    </p:extLst>
  </p:cSld>
  <p:clrMapOvr>
    <a:masterClrMapping/>
  </p:clrMapOvr>
</p:sldLayout>
</file>

<file path=ppt/slideLayouts/slideLayout4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DE8906-C6BE-4676-9DED-01EF50D58B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473588"/>
      </p:ext>
    </p:extLst>
  </p:cSld>
  <p:clrMapOvr>
    <a:masterClrMapping/>
  </p:clrMapOvr>
</p:sldLayout>
</file>

<file path=ppt/slideLayouts/slideLayout4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C85934-09BC-488B-8AF3-78D13CE155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8459522"/>
      </p:ext>
    </p:extLst>
  </p:cSld>
  <p:clrMapOvr>
    <a:masterClrMapping/>
  </p:clrMapOvr>
</p:sldLayout>
</file>

<file path=ppt/slideLayouts/slideLayout4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BD1D7-C4F1-4B90-9D24-7C2FEF0A54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5335075"/>
      </p:ext>
    </p:extLst>
  </p:cSld>
  <p:clrMapOvr>
    <a:masterClrMapping/>
  </p:clrMapOvr>
</p:sldLayout>
</file>

<file path=ppt/slideLayouts/slideLayout4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5F2D5A-6D27-499F-A25E-84EAEACB84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343025"/>
      </p:ext>
    </p:extLst>
  </p:cSld>
  <p:clrMapOvr>
    <a:masterClrMapping/>
  </p:clrMapOvr>
</p:sldLayout>
</file>

<file path=ppt/slideLayouts/slideLayout4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346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346 w 6027"/>
                <a:gd name="T7" fmla="*/ 0 h 2296"/>
                <a:gd name="T8" fmla="*/ 346 w 6027"/>
                <a:gd name="T9" fmla="*/ 1 h 2296"/>
                <a:gd name="T10" fmla="*/ 346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1088 h 353"/>
                  <a:gd name="T4" fmla="*/ 24 w 186"/>
                  <a:gd name="T5" fmla="*/ 36192 h 353"/>
                  <a:gd name="T6" fmla="*/ 18 w 186"/>
                  <a:gd name="T7" fmla="*/ 78341 h 353"/>
                  <a:gd name="T8" fmla="*/ 42 w 186"/>
                  <a:gd name="T9" fmla="*/ 136004 h 353"/>
                  <a:gd name="T10" fmla="*/ 48 w 186"/>
                  <a:gd name="T11" fmla="*/ 192562 h 353"/>
                  <a:gd name="T12" fmla="*/ 0 w 186"/>
                  <a:gd name="T13" fmla="*/ 420803 h 353"/>
                  <a:gd name="T14" fmla="*/ 54 w 186"/>
                  <a:gd name="T15" fmla="*/ 278309 h 353"/>
                  <a:gd name="T16" fmla="*/ 84 w 186"/>
                  <a:gd name="T17" fmla="*/ 256887 h 353"/>
                  <a:gd name="T18" fmla="*/ 126 w 186"/>
                  <a:gd name="T19" fmla="*/ 150702 h 353"/>
                  <a:gd name="T20" fmla="*/ 144 w 186"/>
                  <a:gd name="T21" fmla="*/ 142575 h 353"/>
                  <a:gd name="T22" fmla="*/ 144 w 186"/>
                  <a:gd name="T23" fmla="*/ 107560 h 353"/>
                  <a:gd name="T24" fmla="*/ 186 w 186"/>
                  <a:gd name="T25" fmla="*/ 78341 h 353"/>
                  <a:gd name="T26" fmla="*/ 162 w 186"/>
                  <a:gd name="T27" fmla="*/ 71046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8266 h 66"/>
                  <a:gd name="T8" fmla="*/ 6 w 155"/>
                  <a:gd name="T9" fmla="*/ 23819 h 66"/>
                  <a:gd name="T10" fmla="*/ 0 w 155"/>
                  <a:gd name="T11" fmla="*/ 32622 h 66"/>
                  <a:gd name="T12" fmla="*/ 78 w 155"/>
                  <a:gd name="T13" fmla="*/ 79958 h 66"/>
                  <a:gd name="T14" fmla="*/ 96 w 155"/>
                  <a:gd name="T15" fmla="*/ 56285 h 66"/>
                  <a:gd name="T16" fmla="*/ 155 w 155"/>
                  <a:gd name="T17" fmla="*/ 88948 h 66"/>
                  <a:gd name="T18" fmla="*/ 126 w 155"/>
                  <a:gd name="T19" fmla="*/ 32622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61100 h 72"/>
                  <a:gd name="T2" fmla="*/ 0 w 42"/>
                  <a:gd name="T3" fmla="*/ 31690 h 72"/>
                  <a:gd name="T4" fmla="*/ 12 w 42"/>
                  <a:gd name="T5" fmla="*/ 10979 h 72"/>
                  <a:gd name="T6" fmla="*/ 0 w 42"/>
                  <a:gd name="T7" fmla="*/ 10979 h 72"/>
                  <a:gd name="T8" fmla="*/ 12 w 42"/>
                  <a:gd name="T9" fmla="*/ 10979 h 72"/>
                  <a:gd name="T10" fmla="*/ 24 w 42"/>
                  <a:gd name="T11" fmla="*/ 10979 h 72"/>
                  <a:gd name="T12" fmla="*/ 36 w 42"/>
                  <a:gd name="T13" fmla="*/ 10979 h 72"/>
                  <a:gd name="T14" fmla="*/ 42 w 42"/>
                  <a:gd name="T15" fmla="*/ 0 h 72"/>
                  <a:gd name="T16" fmla="*/ 30 w 42"/>
                  <a:gd name="T17" fmla="*/ 31690 h 72"/>
                  <a:gd name="T18" fmla="*/ 42 w 42"/>
                  <a:gd name="T19" fmla="*/ 81464 h 72"/>
                  <a:gd name="T20" fmla="*/ 12 w 42"/>
                  <a:gd name="T21" fmla="*/ 119386 h 72"/>
                  <a:gd name="T22" fmla="*/ 6 w 42"/>
                  <a:gd name="T23" fmla="*/ 61100 h 72"/>
                  <a:gd name="T24" fmla="*/ 6 w 42"/>
                  <a:gd name="T25" fmla="*/ 61100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38 h 287"/>
                <a:gd name="T4" fmla="*/ 66 w 365"/>
                <a:gd name="T5" fmla="*/ 264 h 287"/>
                <a:gd name="T6" fmla="*/ 143 w 365"/>
                <a:gd name="T7" fmla="*/ 435 h 287"/>
                <a:gd name="T8" fmla="*/ 191 w 365"/>
                <a:gd name="T9" fmla="*/ 399 h 287"/>
                <a:gd name="T10" fmla="*/ 341 w 365"/>
                <a:gd name="T11" fmla="*/ 684 h 287"/>
                <a:gd name="T12" fmla="*/ 305 w 365"/>
                <a:gd name="T13" fmla="*/ 417 h 287"/>
                <a:gd name="T14" fmla="*/ 365 w 365"/>
                <a:gd name="T15" fmla="*/ 312 h 287"/>
                <a:gd name="T16" fmla="*/ 359 w 365"/>
                <a:gd name="T17" fmla="*/ 300 h 287"/>
                <a:gd name="T18" fmla="*/ 335 w 365"/>
                <a:gd name="T19" fmla="*/ 276 h 287"/>
                <a:gd name="T20" fmla="*/ 299 w 365"/>
                <a:gd name="T21" fmla="*/ 207 h 287"/>
                <a:gd name="T22" fmla="*/ 257 w 365"/>
                <a:gd name="T23" fmla="*/ 162 h 287"/>
                <a:gd name="T24" fmla="*/ 215 w 365"/>
                <a:gd name="T25" fmla="*/ 126 h 287"/>
                <a:gd name="T26" fmla="*/ 173 w 365"/>
                <a:gd name="T27" fmla="*/ 99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96 h 60"/>
                <a:gd name="T16" fmla="*/ 65 w 71"/>
                <a:gd name="T17" fmla="*/ 120 h 60"/>
                <a:gd name="T18" fmla="*/ 71 w 71"/>
                <a:gd name="T19" fmla="*/ 144 h 60"/>
                <a:gd name="T20" fmla="*/ 71 w 71"/>
                <a:gd name="T21" fmla="*/ 159 h 60"/>
                <a:gd name="T22" fmla="*/ 59 w 71"/>
                <a:gd name="T23" fmla="*/ 144 h 60"/>
                <a:gd name="T24" fmla="*/ 47 w 71"/>
                <a:gd name="T25" fmla="*/ 120 h 60"/>
                <a:gd name="T26" fmla="*/ 23 w 71"/>
                <a:gd name="T27" fmla="*/ 96 h 60"/>
                <a:gd name="T28" fmla="*/ 23 w 71"/>
                <a:gd name="T29" fmla="*/ 108 h 60"/>
                <a:gd name="T30" fmla="*/ 18 w 71"/>
                <a:gd name="T31" fmla="*/ 120 h 60"/>
                <a:gd name="T32" fmla="*/ 12 w 71"/>
                <a:gd name="T33" fmla="*/ 132 h 60"/>
                <a:gd name="T34" fmla="*/ 6 w 71"/>
                <a:gd name="T35" fmla="*/ 132 h 60"/>
                <a:gd name="T36" fmla="*/ 6 w 71"/>
                <a:gd name="T37" fmla="*/ 132 h 60"/>
                <a:gd name="T38" fmla="*/ 6 w 71"/>
                <a:gd name="T39" fmla="*/ 108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17 h 162"/>
                <a:gd name="T10" fmla="*/ 96 w 161"/>
                <a:gd name="T11" fmla="*/ 124 h 162"/>
                <a:gd name="T12" fmla="*/ 102 w 161"/>
                <a:gd name="T13" fmla="*/ 148 h 162"/>
                <a:gd name="T14" fmla="*/ 108 w 161"/>
                <a:gd name="T15" fmla="*/ 172 h 162"/>
                <a:gd name="T16" fmla="*/ 120 w 161"/>
                <a:gd name="T17" fmla="*/ 196 h 162"/>
                <a:gd name="T18" fmla="*/ 143 w 161"/>
                <a:gd name="T19" fmla="*/ 246 h 162"/>
                <a:gd name="T20" fmla="*/ 155 w 161"/>
                <a:gd name="T21" fmla="*/ 297 h 162"/>
                <a:gd name="T22" fmla="*/ 161 w 161"/>
                <a:gd name="T23" fmla="*/ 333 h 162"/>
                <a:gd name="T24" fmla="*/ 161 w 161"/>
                <a:gd name="T25" fmla="*/ 345 h 162"/>
                <a:gd name="T26" fmla="*/ 96 w 161"/>
                <a:gd name="T27" fmla="*/ 210 h 162"/>
                <a:gd name="T28" fmla="*/ 30 w 161"/>
                <a:gd name="T29" fmla="*/ 117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96 h 60"/>
                <a:gd name="T4" fmla="*/ 41 w 59"/>
                <a:gd name="T5" fmla="*/ 108 h 60"/>
                <a:gd name="T6" fmla="*/ 47 w 59"/>
                <a:gd name="T7" fmla="*/ 120 h 60"/>
                <a:gd name="T8" fmla="*/ 53 w 59"/>
                <a:gd name="T9" fmla="*/ 144 h 60"/>
                <a:gd name="T10" fmla="*/ 53 w 59"/>
                <a:gd name="T11" fmla="*/ 159 h 60"/>
                <a:gd name="T12" fmla="*/ 47 w 59"/>
                <a:gd name="T13" fmla="*/ 144 h 60"/>
                <a:gd name="T14" fmla="*/ 35 w 59"/>
                <a:gd name="T15" fmla="*/ 132 h 60"/>
                <a:gd name="T16" fmla="*/ 23 w 59"/>
                <a:gd name="T17" fmla="*/ 108 h 60"/>
                <a:gd name="T18" fmla="*/ 17 w 59"/>
                <a:gd name="T19" fmla="*/ 96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99 h 204"/>
                <a:gd name="T2" fmla="*/ 245 w 245"/>
                <a:gd name="T3" fmla="*/ 108 h 204"/>
                <a:gd name="T4" fmla="*/ 209 w 245"/>
                <a:gd name="T5" fmla="*/ 203 h 204"/>
                <a:gd name="T6" fmla="*/ 143 w 245"/>
                <a:gd name="T7" fmla="*/ 327 h 204"/>
                <a:gd name="T8" fmla="*/ 167 w 245"/>
                <a:gd name="T9" fmla="*/ 389 h 204"/>
                <a:gd name="T10" fmla="*/ 179 w 245"/>
                <a:gd name="T11" fmla="*/ 507 h 204"/>
                <a:gd name="T12" fmla="*/ 77 w 245"/>
                <a:gd name="T13" fmla="*/ 327 h 204"/>
                <a:gd name="T14" fmla="*/ 47 w 245"/>
                <a:gd name="T15" fmla="*/ 203 h 204"/>
                <a:gd name="T16" fmla="*/ 89 w 245"/>
                <a:gd name="T17" fmla="*/ 156 h 204"/>
                <a:gd name="T18" fmla="*/ 59 w 245"/>
                <a:gd name="T19" fmla="*/ 99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99 h 204"/>
                <a:gd name="T50" fmla="*/ 233 w 245"/>
                <a:gd name="T51" fmla="*/ 99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560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9560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B9A0E-643A-41A3-AE38-849861532E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6212548"/>
      </p:ext>
    </p:extLst>
  </p:cSld>
  <p:clrMapOvr>
    <a:masterClrMapping/>
  </p:clrMapOvr>
</p:sldLayout>
</file>

<file path=ppt/slideLayouts/slideLayout4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178204-56C2-434F-8F4C-35B88FA24A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761099"/>
      </p:ext>
    </p:extLst>
  </p:cSld>
  <p:clrMapOvr>
    <a:masterClrMapping/>
  </p:clrMapOvr>
</p:sldLayout>
</file>

<file path=ppt/slideLayouts/slideLayout4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579EE4-50A6-4320-8B9C-5582807890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260697"/>
      </p:ext>
    </p:extLst>
  </p:cSld>
  <p:clrMapOvr>
    <a:masterClrMapping/>
  </p:clrMapOvr>
</p:sldLayout>
</file>

<file path=ppt/slideLayouts/slideLayout4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12E6E1-E6C7-405E-84D3-4623BA35E6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0249479"/>
      </p:ext>
    </p:extLst>
  </p:cSld>
  <p:clrMapOvr>
    <a:masterClrMapping/>
  </p:clrMapOvr>
</p:sldLayout>
</file>

<file path=ppt/slideLayouts/slideLayout4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E6551E-594F-4E72-B892-2D1094F81F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10076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8DE97-75C0-4F31-A737-BDF030D88976}" type="datetimeFigureOut">
              <a:rPr lang="zh-CN" altLang="en-US"/>
              <a:pPr>
                <a:defRPr/>
              </a:pPr>
              <a:t>2018/12/12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A2AB9-20CD-4FDE-839E-2176EA50D7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421596"/>
      </p:ext>
    </p:extLst>
  </p:cSld>
  <p:clrMapOvr>
    <a:masterClrMapping/>
  </p:clrMapOvr>
</p:sldLayout>
</file>

<file path=ppt/slideLayouts/slideLayout4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193B90-606D-4A00-9AC3-30D9C02306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2096718"/>
      </p:ext>
    </p:extLst>
  </p:cSld>
  <p:clrMapOvr>
    <a:masterClrMapping/>
  </p:clrMapOvr>
</p:sldLayout>
</file>

<file path=ppt/slideLayouts/slideLayout4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770779-512D-441E-8D3E-8775A04B84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8531674"/>
      </p:ext>
    </p:extLst>
  </p:cSld>
  <p:clrMapOvr>
    <a:masterClrMapping/>
  </p:clrMapOvr>
</p:sldLayout>
</file>

<file path=ppt/slideLayouts/slideLayout4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D846D6-D6E1-4A1C-96E9-4ABCCEA56C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279932"/>
      </p:ext>
    </p:extLst>
  </p:cSld>
  <p:clrMapOvr>
    <a:masterClrMapping/>
  </p:clrMapOvr>
</p:sldLayout>
</file>

<file path=ppt/slideLayouts/slideLayout4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2386F3-4A58-465F-883A-4C9DA05A7C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995556"/>
      </p:ext>
    </p:extLst>
  </p:cSld>
  <p:clrMapOvr>
    <a:masterClrMapping/>
  </p:clrMapOvr>
</p:sldLayout>
</file>

<file path=ppt/slideLayouts/slideLayout4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E04F9D-B922-418A-84C5-2833610C41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7118362"/>
      </p:ext>
    </p:extLst>
  </p:cSld>
  <p:clrMapOvr>
    <a:masterClrMapping/>
  </p:clrMapOvr>
</p:sldLayout>
</file>

<file path=ppt/slideLayouts/slideLayout4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B02D2F-7F56-4853-AFF9-2ECC3E59F5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386818"/>
      </p:ext>
    </p:extLst>
  </p:cSld>
  <p:clrMapOvr>
    <a:masterClrMapping/>
  </p:clrMapOvr>
</p:sldLayout>
</file>

<file path=ppt/slideLayouts/slideLayout43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8BE317-17BF-438E-BFA9-9418DED238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315049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257610-FAAC-4213-93D5-B586C110F482}" type="datetimeFigureOut">
              <a:rPr lang="zh-CN" altLang="en-US"/>
              <a:pPr>
                <a:defRPr/>
              </a:pPr>
              <a:t>2018/12/12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D824A-647D-492F-A894-F06307BBD3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19576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E12F7C-7CA0-4C04-9F06-371F6151183A}" type="datetimeFigureOut">
              <a:rPr lang="zh-CN" altLang="en-US"/>
              <a:pPr>
                <a:defRPr/>
              </a:pPr>
              <a:t>2018/12/12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DFEBD-AC91-4A58-8C32-CF3F60F7F1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26031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60800-5FF4-45ED-B11F-43883808B1D5}" type="datetimeFigureOut">
              <a:rPr lang="zh-CN" altLang="en-US"/>
              <a:pPr>
                <a:defRPr/>
              </a:pPr>
              <a:t>2018/12/12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11FAA-2810-463B-8B35-C4FF673D9D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83517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altLang="zh-CN" noProof="0" smtClean="0"/>
              <a:t>Вставка рисунка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9A153-30CC-42ED-9BAE-3F44AD48E0D9}" type="datetimeFigureOut">
              <a:rPr lang="zh-CN" altLang="en-US"/>
              <a:pPr>
                <a:defRPr/>
              </a:pPr>
              <a:t>2018/12/12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AF189-46C0-4975-8707-9BAACD261B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65621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6D9DE-D112-4ACE-86DF-80D623C3CEBD}" type="datetimeFigureOut">
              <a:rPr lang="zh-CN" altLang="en-US"/>
              <a:pPr>
                <a:defRPr/>
              </a:pPr>
              <a:t>2018/12/12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AD3BD-E6B7-4FBF-8F48-8F93F3C151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68195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F6D468-9ADB-45EC-A2F1-FF81BD63AD3F}" type="datetimeFigureOut">
              <a:rPr lang="zh-CN" altLang="en-US"/>
              <a:pPr>
                <a:defRPr/>
              </a:pPr>
              <a:t>2018/12/12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39697-864A-400F-876B-CBC298411B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235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E42EF0-BFD8-4142-881C-71458A9EBA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757045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18A07E-47D3-407E-8DCB-388E505B112B}" type="datetimeFigureOut">
              <a:rPr lang="ru-RU"/>
              <a:pPr>
                <a:defRPr/>
              </a:pPr>
              <a:t>12.12.2018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E92CE-3E01-40D7-AAB6-97D335233F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885905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415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415 w 6027"/>
                <a:gd name="T7" fmla="*/ 0 h 2296"/>
                <a:gd name="T8" fmla="*/ 415 w 6027"/>
                <a:gd name="T9" fmla="*/ 1 h 2296"/>
                <a:gd name="T10" fmla="*/ 415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13451 h 353"/>
                  <a:gd name="T4" fmla="*/ 24 w 186"/>
                  <a:gd name="T5" fmla="*/ 23085 h 353"/>
                  <a:gd name="T6" fmla="*/ 18 w 186"/>
                  <a:gd name="T7" fmla="*/ 49969 h 353"/>
                  <a:gd name="T8" fmla="*/ 42 w 186"/>
                  <a:gd name="T9" fmla="*/ 86749 h 353"/>
                  <a:gd name="T10" fmla="*/ 48 w 186"/>
                  <a:gd name="T11" fmla="*/ 122823 h 353"/>
                  <a:gd name="T12" fmla="*/ 0 w 186"/>
                  <a:gd name="T13" fmla="*/ 268404 h 353"/>
                  <a:gd name="T14" fmla="*/ 54 w 186"/>
                  <a:gd name="T15" fmla="*/ 177516 h 353"/>
                  <a:gd name="T16" fmla="*/ 84 w 186"/>
                  <a:gd name="T17" fmla="*/ 163852 h 353"/>
                  <a:gd name="T18" fmla="*/ 126 w 186"/>
                  <a:gd name="T19" fmla="*/ 96123 h 353"/>
                  <a:gd name="T20" fmla="*/ 144 w 186"/>
                  <a:gd name="T21" fmla="*/ 90940 h 353"/>
                  <a:gd name="T22" fmla="*/ 144 w 186"/>
                  <a:gd name="T23" fmla="*/ 68605 h 353"/>
                  <a:gd name="T24" fmla="*/ 186 w 186"/>
                  <a:gd name="T25" fmla="*/ 49969 h 353"/>
                  <a:gd name="T26" fmla="*/ 162 w 186"/>
                  <a:gd name="T27" fmla="*/ 45316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5230 h 66"/>
                  <a:gd name="T8" fmla="*/ 6 w 155"/>
                  <a:gd name="T9" fmla="*/ 15072 h 66"/>
                  <a:gd name="T10" fmla="*/ 0 w 155"/>
                  <a:gd name="T11" fmla="*/ 20643 h 66"/>
                  <a:gd name="T12" fmla="*/ 78 w 155"/>
                  <a:gd name="T13" fmla="*/ 50595 h 66"/>
                  <a:gd name="T14" fmla="*/ 96 w 155"/>
                  <a:gd name="T15" fmla="*/ 35616 h 66"/>
                  <a:gd name="T16" fmla="*/ 155 w 155"/>
                  <a:gd name="T17" fmla="*/ 56285 h 66"/>
                  <a:gd name="T18" fmla="*/ 126 w 155"/>
                  <a:gd name="T19" fmla="*/ 20643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38144 h 72"/>
                  <a:gd name="T2" fmla="*/ 0 w 42"/>
                  <a:gd name="T3" fmla="*/ 19784 h 72"/>
                  <a:gd name="T4" fmla="*/ 12 w 42"/>
                  <a:gd name="T5" fmla="*/ 6854 h 72"/>
                  <a:gd name="T6" fmla="*/ 0 w 42"/>
                  <a:gd name="T7" fmla="*/ 6854 h 72"/>
                  <a:gd name="T8" fmla="*/ 12 w 42"/>
                  <a:gd name="T9" fmla="*/ 6854 h 72"/>
                  <a:gd name="T10" fmla="*/ 24 w 42"/>
                  <a:gd name="T11" fmla="*/ 6854 h 72"/>
                  <a:gd name="T12" fmla="*/ 36 w 42"/>
                  <a:gd name="T13" fmla="*/ 6854 h 72"/>
                  <a:gd name="T14" fmla="*/ 42 w 42"/>
                  <a:gd name="T15" fmla="*/ 0 h 72"/>
                  <a:gd name="T16" fmla="*/ 30 w 42"/>
                  <a:gd name="T17" fmla="*/ 19784 h 72"/>
                  <a:gd name="T18" fmla="*/ 42 w 42"/>
                  <a:gd name="T19" fmla="*/ 50857 h 72"/>
                  <a:gd name="T20" fmla="*/ 12 w 42"/>
                  <a:gd name="T21" fmla="*/ 74532 h 72"/>
                  <a:gd name="T22" fmla="*/ 6 w 42"/>
                  <a:gd name="T23" fmla="*/ 38144 h 72"/>
                  <a:gd name="T24" fmla="*/ 6 w 42"/>
                  <a:gd name="T25" fmla="*/ 38144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30 h 287"/>
                <a:gd name="T4" fmla="*/ 66 w 365"/>
                <a:gd name="T5" fmla="*/ 249 h 287"/>
                <a:gd name="T6" fmla="*/ 143 w 365"/>
                <a:gd name="T7" fmla="*/ 411 h 287"/>
                <a:gd name="T8" fmla="*/ 191 w 365"/>
                <a:gd name="T9" fmla="*/ 379 h 287"/>
                <a:gd name="T10" fmla="*/ 341 w 365"/>
                <a:gd name="T11" fmla="*/ 648 h 287"/>
                <a:gd name="T12" fmla="*/ 305 w 365"/>
                <a:gd name="T13" fmla="*/ 394 h 287"/>
                <a:gd name="T14" fmla="*/ 365 w 365"/>
                <a:gd name="T15" fmla="*/ 296 h 287"/>
                <a:gd name="T16" fmla="*/ 359 w 365"/>
                <a:gd name="T17" fmla="*/ 284 h 287"/>
                <a:gd name="T18" fmla="*/ 335 w 365"/>
                <a:gd name="T19" fmla="*/ 260 h 287"/>
                <a:gd name="T20" fmla="*/ 299 w 365"/>
                <a:gd name="T21" fmla="*/ 195 h 287"/>
                <a:gd name="T22" fmla="*/ 257 w 365"/>
                <a:gd name="T23" fmla="*/ 154 h 287"/>
                <a:gd name="T24" fmla="*/ 215 w 365"/>
                <a:gd name="T25" fmla="*/ 118 h 287"/>
                <a:gd name="T26" fmla="*/ 173 w 365"/>
                <a:gd name="T27" fmla="*/ 95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89 h 60"/>
                <a:gd name="T16" fmla="*/ 65 w 71"/>
                <a:gd name="T17" fmla="*/ 112 h 60"/>
                <a:gd name="T18" fmla="*/ 71 w 71"/>
                <a:gd name="T19" fmla="*/ 136 h 60"/>
                <a:gd name="T20" fmla="*/ 71 w 71"/>
                <a:gd name="T21" fmla="*/ 148 h 60"/>
                <a:gd name="T22" fmla="*/ 59 w 71"/>
                <a:gd name="T23" fmla="*/ 136 h 60"/>
                <a:gd name="T24" fmla="*/ 47 w 71"/>
                <a:gd name="T25" fmla="*/ 112 h 60"/>
                <a:gd name="T26" fmla="*/ 23 w 71"/>
                <a:gd name="T27" fmla="*/ 89 h 60"/>
                <a:gd name="T28" fmla="*/ 23 w 71"/>
                <a:gd name="T29" fmla="*/ 100 h 60"/>
                <a:gd name="T30" fmla="*/ 18 w 71"/>
                <a:gd name="T31" fmla="*/ 112 h 60"/>
                <a:gd name="T32" fmla="*/ 12 w 71"/>
                <a:gd name="T33" fmla="*/ 124 h 60"/>
                <a:gd name="T34" fmla="*/ 6 w 71"/>
                <a:gd name="T35" fmla="*/ 124 h 60"/>
                <a:gd name="T36" fmla="*/ 6 w 71"/>
                <a:gd name="T37" fmla="*/ 124 h 60"/>
                <a:gd name="T38" fmla="*/ 6 w 71"/>
                <a:gd name="T39" fmla="*/ 100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13 h 162"/>
                <a:gd name="T10" fmla="*/ 96 w 161"/>
                <a:gd name="T11" fmla="*/ 119 h 162"/>
                <a:gd name="T12" fmla="*/ 102 w 161"/>
                <a:gd name="T13" fmla="*/ 140 h 162"/>
                <a:gd name="T14" fmla="*/ 108 w 161"/>
                <a:gd name="T15" fmla="*/ 164 h 162"/>
                <a:gd name="T16" fmla="*/ 120 w 161"/>
                <a:gd name="T17" fmla="*/ 188 h 162"/>
                <a:gd name="T18" fmla="*/ 143 w 161"/>
                <a:gd name="T19" fmla="*/ 234 h 162"/>
                <a:gd name="T20" fmla="*/ 155 w 161"/>
                <a:gd name="T21" fmla="*/ 282 h 162"/>
                <a:gd name="T22" fmla="*/ 161 w 161"/>
                <a:gd name="T23" fmla="*/ 317 h 162"/>
                <a:gd name="T24" fmla="*/ 161 w 161"/>
                <a:gd name="T25" fmla="*/ 329 h 162"/>
                <a:gd name="T26" fmla="*/ 96 w 161"/>
                <a:gd name="T27" fmla="*/ 200 h 162"/>
                <a:gd name="T28" fmla="*/ 30 w 161"/>
                <a:gd name="T29" fmla="*/ 113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89 h 60"/>
                <a:gd name="T4" fmla="*/ 41 w 59"/>
                <a:gd name="T5" fmla="*/ 100 h 60"/>
                <a:gd name="T6" fmla="*/ 47 w 59"/>
                <a:gd name="T7" fmla="*/ 112 h 60"/>
                <a:gd name="T8" fmla="*/ 53 w 59"/>
                <a:gd name="T9" fmla="*/ 136 h 60"/>
                <a:gd name="T10" fmla="*/ 53 w 59"/>
                <a:gd name="T11" fmla="*/ 148 h 60"/>
                <a:gd name="T12" fmla="*/ 47 w 59"/>
                <a:gd name="T13" fmla="*/ 136 h 60"/>
                <a:gd name="T14" fmla="*/ 35 w 59"/>
                <a:gd name="T15" fmla="*/ 124 h 60"/>
                <a:gd name="T16" fmla="*/ 23 w 59"/>
                <a:gd name="T17" fmla="*/ 100 h 60"/>
                <a:gd name="T18" fmla="*/ 17 w 59"/>
                <a:gd name="T19" fmla="*/ 89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95 h 204"/>
                <a:gd name="T2" fmla="*/ 245 w 245"/>
                <a:gd name="T3" fmla="*/ 101 h 204"/>
                <a:gd name="T4" fmla="*/ 209 w 245"/>
                <a:gd name="T5" fmla="*/ 191 h 204"/>
                <a:gd name="T6" fmla="*/ 143 w 245"/>
                <a:gd name="T7" fmla="*/ 307 h 204"/>
                <a:gd name="T8" fmla="*/ 167 w 245"/>
                <a:gd name="T9" fmla="*/ 367 h 204"/>
                <a:gd name="T10" fmla="*/ 179 w 245"/>
                <a:gd name="T11" fmla="*/ 479 h 204"/>
                <a:gd name="T12" fmla="*/ 77 w 245"/>
                <a:gd name="T13" fmla="*/ 307 h 204"/>
                <a:gd name="T14" fmla="*/ 47 w 245"/>
                <a:gd name="T15" fmla="*/ 191 h 204"/>
                <a:gd name="T16" fmla="*/ 89 w 245"/>
                <a:gd name="T17" fmla="*/ 148 h 204"/>
                <a:gd name="T18" fmla="*/ 59 w 245"/>
                <a:gd name="T19" fmla="*/ 95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95 h 204"/>
                <a:gd name="T50" fmla="*/ 233 w 245"/>
                <a:gd name="T51" fmla="*/ 95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560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9560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FCC51-533C-4D42-9365-2C124532A1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318309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DDFBA-4BBE-40A3-B132-5D30AF2868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08167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831590-34DC-4AA4-9EBA-A4DBF6C0A5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288838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9750E8-6DF2-4EB8-B8D5-8F9E2951C0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22082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0D2CAB-7271-4AD5-8E71-ABBF359CA3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729854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89210A-8815-4CCC-AD85-CC774FF794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17837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16DCC4-8212-4CBB-B98D-D2C098BC24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283991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74A6D9-0A33-4EBD-944E-CE77D57B6D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067944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A18FE3-7C96-41C8-97BE-72D9C26552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807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58B3C3-D4CB-4223-B42C-6C689C4441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058592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B08B48-F019-4282-913C-9EBF6082F5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57992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9905E2-2868-4DDA-95CF-DD36B0C936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555726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050FFB-9E08-4752-8FBD-EBCA34B097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406970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52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652 w 6027"/>
                <a:gd name="T7" fmla="*/ 0 h 2296"/>
                <a:gd name="T8" fmla="*/ 652 w 6027"/>
                <a:gd name="T9" fmla="*/ 1 h 2296"/>
                <a:gd name="T10" fmla="*/ 652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4371 h 353"/>
                  <a:gd name="T4" fmla="*/ 24 w 186"/>
                  <a:gd name="T5" fmla="*/ 7501 h 353"/>
                  <a:gd name="T6" fmla="*/ 18 w 186"/>
                  <a:gd name="T7" fmla="*/ 16235 h 353"/>
                  <a:gd name="T8" fmla="*/ 42 w 186"/>
                  <a:gd name="T9" fmla="*/ 28186 h 353"/>
                  <a:gd name="T10" fmla="*/ 48 w 186"/>
                  <a:gd name="T11" fmla="*/ 39908 h 353"/>
                  <a:gd name="T12" fmla="*/ 0 w 186"/>
                  <a:gd name="T13" fmla="*/ 87210 h 353"/>
                  <a:gd name="T14" fmla="*/ 54 w 186"/>
                  <a:gd name="T15" fmla="*/ 57678 h 353"/>
                  <a:gd name="T16" fmla="*/ 84 w 186"/>
                  <a:gd name="T17" fmla="*/ 53239 h 353"/>
                  <a:gd name="T18" fmla="*/ 126 w 186"/>
                  <a:gd name="T19" fmla="*/ 31232 h 353"/>
                  <a:gd name="T20" fmla="*/ 144 w 186"/>
                  <a:gd name="T21" fmla="*/ 29547 h 353"/>
                  <a:gd name="T22" fmla="*/ 144 w 186"/>
                  <a:gd name="T23" fmla="*/ 22291 h 353"/>
                  <a:gd name="T24" fmla="*/ 186 w 186"/>
                  <a:gd name="T25" fmla="*/ 16235 h 353"/>
                  <a:gd name="T26" fmla="*/ 162 w 186"/>
                  <a:gd name="T27" fmla="*/ 14724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1666 h 66"/>
                  <a:gd name="T8" fmla="*/ 6 w 155"/>
                  <a:gd name="T9" fmla="*/ 4801 h 66"/>
                  <a:gd name="T10" fmla="*/ 0 w 155"/>
                  <a:gd name="T11" fmla="*/ 6575 h 66"/>
                  <a:gd name="T12" fmla="*/ 78 w 155"/>
                  <a:gd name="T13" fmla="*/ 16115 h 66"/>
                  <a:gd name="T14" fmla="*/ 96 w 155"/>
                  <a:gd name="T15" fmla="*/ 11344 h 66"/>
                  <a:gd name="T16" fmla="*/ 155 w 155"/>
                  <a:gd name="T17" fmla="*/ 17928 h 66"/>
                  <a:gd name="T18" fmla="*/ 126 w 155"/>
                  <a:gd name="T19" fmla="*/ 6575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11746 h 72"/>
                  <a:gd name="T2" fmla="*/ 0 w 42"/>
                  <a:gd name="T3" fmla="*/ 6092 h 72"/>
                  <a:gd name="T4" fmla="*/ 12 w 42"/>
                  <a:gd name="T5" fmla="*/ 2109 h 72"/>
                  <a:gd name="T6" fmla="*/ 0 w 42"/>
                  <a:gd name="T7" fmla="*/ 2109 h 72"/>
                  <a:gd name="T8" fmla="*/ 12 w 42"/>
                  <a:gd name="T9" fmla="*/ 2109 h 72"/>
                  <a:gd name="T10" fmla="*/ 24 w 42"/>
                  <a:gd name="T11" fmla="*/ 2109 h 72"/>
                  <a:gd name="T12" fmla="*/ 36 w 42"/>
                  <a:gd name="T13" fmla="*/ 2109 h 72"/>
                  <a:gd name="T14" fmla="*/ 42 w 42"/>
                  <a:gd name="T15" fmla="*/ 0 h 72"/>
                  <a:gd name="T16" fmla="*/ 30 w 42"/>
                  <a:gd name="T17" fmla="*/ 6092 h 72"/>
                  <a:gd name="T18" fmla="*/ 42 w 42"/>
                  <a:gd name="T19" fmla="*/ 15660 h 72"/>
                  <a:gd name="T20" fmla="*/ 12 w 42"/>
                  <a:gd name="T21" fmla="*/ 22952 h 72"/>
                  <a:gd name="T22" fmla="*/ 6 w 42"/>
                  <a:gd name="T23" fmla="*/ 11746 h 72"/>
                  <a:gd name="T24" fmla="*/ 6 w 42"/>
                  <a:gd name="T25" fmla="*/ 11746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10 h 287"/>
                <a:gd name="T4" fmla="*/ 66 w 365"/>
                <a:gd name="T5" fmla="*/ 219 h 287"/>
                <a:gd name="T6" fmla="*/ 143 w 365"/>
                <a:gd name="T7" fmla="*/ 359 h 287"/>
                <a:gd name="T8" fmla="*/ 191 w 365"/>
                <a:gd name="T9" fmla="*/ 329 h 287"/>
                <a:gd name="T10" fmla="*/ 341 w 365"/>
                <a:gd name="T11" fmla="*/ 564 h 287"/>
                <a:gd name="T12" fmla="*/ 305 w 365"/>
                <a:gd name="T13" fmla="*/ 344 h 287"/>
                <a:gd name="T14" fmla="*/ 365 w 365"/>
                <a:gd name="T15" fmla="*/ 256 h 287"/>
                <a:gd name="T16" fmla="*/ 359 w 365"/>
                <a:gd name="T17" fmla="*/ 246 h 287"/>
                <a:gd name="T18" fmla="*/ 335 w 365"/>
                <a:gd name="T19" fmla="*/ 228 h 287"/>
                <a:gd name="T20" fmla="*/ 299 w 365"/>
                <a:gd name="T21" fmla="*/ 170 h 287"/>
                <a:gd name="T22" fmla="*/ 257 w 365"/>
                <a:gd name="T23" fmla="*/ 134 h 287"/>
                <a:gd name="T24" fmla="*/ 215 w 365"/>
                <a:gd name="T25" fmla="*/ 103 h 287"/>
                <a:gd name="T26" fmla="*/ 173 w 365"/>
                <a:gd name="T27" fmla="*/ 85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79 h 60"/>
                <a:gd name="T16" fmla="*/ 65 w 71"/>
                <a:gd name="T17" fmla="*/ 92 h 60"/>
                <a:gd name="T18" fmla="*/ 71 w 71"/>
                <a:gd name="T19" fmla="*/ 116 h 60"/>
                <a:gd name="T20" fmla="*/ 71 w 71"/>
                <a:gd name="T21" fmla="*/ 128 h 60"/>
                <a:gd name="T22" fmla="*/ 59 w 71"/>
                <a:gd name="T23" fmla="*/ 116 h 60"/>
                <a:gd name="T24" fmla="*/ 47 w 71"/>
                <a:gd name="T25" fmla="*/ 92 h 60"/>
                <a:gd name="T26" fmla="*/ 23 w 71"/>
                <a:gd name="T27" fmla="*/ 79 h 60"/>
                <a:gd name="T28" fmla="*/ 23 w 71"/>
                <a:gd name="T29" fmla="*/ 85 h 60"/>
                <a:gd name="T30" fmla="*/ 18 w 71"/>
                <a:gd name="T31" fmla="*/ 92 h 60"/>
                <a:gd name="T32" fmla="*/ 12 w 71"/>
                <a:gd name="T33" fmla="*/ 104 h 60"/>
                <a:gd name="T34" fmla="*/ 6 w 71"/>
                <a:gd name="T35" fmla="*/ 104 h 60"/>
                <a:gd name="T36" fmla="*/ 6 w 71"/>
                <a:gd name="T37" fmla="*/ 104 h 60"/>
                <a:gd name="T38" fmla="*/ 6 w 71"/>
                <a:gd name="T39" fmla="*/ 85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03 h 162"/>
                <a:gd name="T10" fmla="*/ 96 w 161"/>
                <a:gd name="T11" fmla="*/ 109 h 162"/>
                <a:gd name="T12" fmla="*/ 102 w 161"/>
                <a:gd name="T13" fmla="*/ 121 h 162"/>
                <a:gd name="T14" fmla="*/ 108 w 161"/>
                <a:gd name="T15" fmla="*/ 144 h 162"/>
                <a:gd name="T16" fmla="*/ 120 w 161"/>
                <a:gd name="T17" fmla="*/ 168 h 162"/>
                <a:gd name="T18" fmla="*/ 143 w 161"/>
                <a:gd name="T19" fmla="*/ 204 h 162"/>
                <a:gd name="T20" fmla="*/ 155 w 161"/>
                <a:gd name="T21" fmla="*/ 252 h 162"/>
                <a:gd name="T22" fmla="*/ 161 w 161"/>
                <a:gd name="T23" fmla="*/ 279 h 162"/>
                <a:gd name="T24" fmla="*/ 161 w 161"/>
                <a:gd name="T25" fmla="*/ 289 h 162"/>
                <a:gd name="T26" fmla="*/ 96 w 161"/>
                <a:gd name="T27" fmla="*/ 180 h 162"/>
                <a:gd name="T28" fmla="*/ 30 w 161"/>
                <a:gd name="T29" fmla="*/ 103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79 h 60"/>
                <a:gd name="T4" fmla="*/ 41 w 59"/>
                <a:gd name="T5" fmla="*/ 85 h 60"/>
                <a:gd name="T6" fmla="*/ 47 w 59"/>
                <a:gd name="T7" fmla="*/ 92 h 60"/>
                <a:gd name="T8" fmla="*/ 53 w 59"/>
                <a:gd name="T9" fmla="*/ 116 h 60"/>
                <a:gd name="T10" fmla="*/ 53 w 59"/>
                <a:gd name="T11" fmla="*/ 128 h 60"/>
                <a:gd name="T12" fmla="*/ 47 w 59"/>
                <a:gd name="T13" fmla="*/ 116 h 60"/>
                <a:gd name="T14" fmla="*/ 35 w 59"/>
                <a:gd name="T15" fmla="*/ 104 h 60"/>
                <a:gd name="T16" fmla="*/ 23 w 59"/>
                <a:gd name="T17" fmla="*/ 85 h 60"/>
                <a:gd name="T18" fmla="*/ 17 w 59"/>
                <a:gd name="T19" fmla="*/ 79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85 h 204"/>
                <a:gd name="T2" fmla="*/ 245 w 245"/>
                <a:gd name="T3" fmla="*/ 91 h 204"/>
                <a:gd name="T4" fmla="*/ 209 w 245"/>
                <a:gd name="T5" fmla="*/ 164 h 204"/>
                <a:gd name="T6" fmla="*/ 143 w 245"/>
                <a:gd name="T7" fmla="*/ 267 h 204"/>
                <a:gd name="T8" fmla="*/ 167 w 245"/>
                <a:gd name="T9" fmla="*/ 317 h 204"/>
                <a:gd name="T10" fmla="*/ 179 w 245"/>
                <a:gd name="T11" fmla="*/ 414 h 204"/>
                <a:gd name="T12" fmla="*/ 77 w 245"/>
                <a:gd name="T13" fmla="*/ 267 h 204"/>
                <a:gd name="T14" fmla="*/ 47 w 245"/>
                <a:gd name="T15" fmla="*/ 164 h 204"/>
                <a:gd name="T16" fmla="*/ 89 w 245"/>
                <a:gd name="T17" fmla="*/ 128 h 204"/>
                <a:gd name="T18" fmla="*/ 59 w 245"/>
                <a:gd name="T19" fmla="*/ 85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85 h 204"/>
                <a:gd name="T50" fmla="*/ 233 w 245"/>
                <a:gd name="T51" fmla="*/ 85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560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9560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7BC73-7B76-4F7C-9FD2-23C23716B6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22401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FE5625-3207-4FEB-9D9D-A6E37E14ED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84566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9DEF1E-BE7B-4272-9348-02982A44EC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09506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EFD090-922A-416F-8318-C724B1E869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791834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CFE693-36B9-411F-80E0-3F1C8AEF34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90887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3577DA-2EAD-4EBE-B153-4189BA0247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515990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D95D0A-4935-4C10-B147-82C9538B5B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989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8412A0-6DBD-4988-A375-58B38C427B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839665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FD15ED-49C3-4FB6-A05D-60E076E9A0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06720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3D6C96-D1FD-426A-AA99-A1895F3195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3863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D740F7-DBF6-4FB4-8640-8BD9DDBCD0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14490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397880-A314-489F-9E95-DB08648977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71941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C3549B-5C60-4176-A5B0-FBECB0B44E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93335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 descr="bgk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428596" y="1071546"/>
            <a:ext cx="3286148" cy="2500330"/>
          </a:xfrm>
        </p:spPr>
        <p:txBody>
          <a:bodyPr rtlCol="0">
            <a:normAutofit/>
          </a:bodyPr>
          <a:lstStyle/>
          <a:p>
            <a:pPr lvl="0"/>
            <a:r>
              <a:rPr lang="ru-RU" altLang="zh-CN" noProof="0" smtClean="0"/>
              <a:t>Вставка рисунка</a:t>
            </a:r>
            <a:endParaRPr lang="zh-CN" altLang="en-US" noProof="0"/>
          </a:p>
        </p:txBody>
      </p:sp>
      <p:sp>
        <p:nvSpPr>
          <p:cNvPr id="6" name="图片占位符 4"/>
          <p:cNvSpPr>
            <a:spLocks noGrp="1"/>
          </p:cNvSpPr>
          <p:nvPr>
            <p:ph type="pic" sz="quarter" idx="11"/>
          </p:nvPr>
        </p:nvSpPr>
        <p:spPr>
          <a:xfrm>
            <a:off x="428566" y="3786190"/>
            <a:ext cx="3286148" cy="2500330"/>
          </a:xfrm>
        </p:spPr>
        <p:txBody>
          <a:bodyPr rtlCol="0">
            <a:normAutofit/>
          </a:bodyPr>
          <a:lstStyle/>
          <a:p>
            <a:pPr lvl="0"/>
            <a:r>
              <a:rPr lang="ru-RU" altLang="zh-CN" noProof="0" smtClean="0"/>
              <a:t>Вставка рисунка</a:t>
            </a:r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90553620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52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652 w 6027"/>
                <a:gd name="T7" fmla="*/ 0 h 2296"/>
                <a:gd name="T8" fmla="*/ 652 w 6027"/>
                <a:gd name="T9" fmla="*/ 1 h 2296"/>
                <a:gd name="T10" fmla="*/ 652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4371 h 353"/>
                  <a:gd name="T4" fmla="*/ 24 w 186"/>
                  <a:gd name="T5" fmla="*/ 7501 h 353"/>
                  <a:gd name="T6" fmla="*/ 18 w 186"/>
                  <a:gd name="T7" fmla="*/ 16235 h 353"/>
                  <a:gd name="T8" fmla="*/ 42 w 186"/>
                  <a:gd name="T9" fmla="*/ 28186 h 353"/>
                  <a:gd name="T10" fmla="*/ 48 w 186"/>
                  <a:gd name="T11" fmla="*/ 39908 h 353"/>
                  <a:gd name="T12" fmla="*/ 0 w 186"/>
                  <a:gd name="T13" fmla="*/ 87210 h 353"/>
                  <a:gd name="T14" fmla="*/ 54 w 186"/>
                  <a:gd name="T15" fmla="*/ 57678 h 353"/>
                  <a:gd name="T16" fmla="*/ 84 w 186"/>
                  <a:gd name="T17" fmla="*/ 53239 h 353"/>
                  <a:gd name="T18" fmla="*/ 126 w 186"/>
                  <a:gd name="T19" fmla="*/ 31232 h 353"/>
                  <a:gd name="T20" fmla="*/ 144 w 186"/>
                  <a:gd name="T21" fmla="*/ 29547 h 353"/>
                  <a:gd name="T22" fmla="*/ 144 w 186"/>
                  <a:gd name="T23" fmla="*/ 22291 h 353"/>
                  <a:gd name="T24" fmla="*/ 186 w 186"/>
                  <a:gd name="T25" fmla="*/ 16235 h 353"/>
                  <a:gd name="T26" fmla="*/ 162 w 186"/>
                  <a:gd name="T27" fmla="*/ 14724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1666 h 66"/>
                  <a:gd name="T8" fmla="*/ 6 w 155"/>
                  <a:gd name="T9" fmla="*/ 4801 h 66"/>
                  <a:gd name="T10" fmla="*/ 0 w 155"/>
                  <a:gd name="T11" fmla="*/ 6575 h 66"/>
                  <a:gd name="T12" fmla="*/ 78 w 155"/>
                  <a:gd name="T13" fmla="*/ 16115 h 66"/>
                  <a:gd name="T14" fmla="*/ 96 w 155"/>
                  <a:gd name="T15" fmla="*/ 11344 h 66"/>
                  <a:gd name="T16" fmla="*/ 155 w 155"/>
                  <a:gd name="T17" fmla="*/ 17928 h 66"/>
                  <a:gd name="T18" fmla="*/ 126 w 155"/>
                  <a:gd name="T19" fmla="*/ 6575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11746 h 72"/>
                  <a:gd name="T2" fmla="*/ 0 w 42"/>
                  <a:gd name="T3" fmla="*/ 6092 h 72"/>
                  <a:gd name="T4" fmla="*/ 12 w 42"/>
                  <a:gd name="T5" fmla="*/ 2109 h 72"/>
                  <a:gd name="T6" fmla="*/ 0 w 42"/>
                  <a:gd name="T7" fmla="*/ 2109 h 72"/>
                  <a:gd name="T8" fmla="*/ 12 w 42"/>
                  <a:gd name="T9" fmla="*/ 2109 h 72"/>
                  <a:gd name="T10" fmla="*/ 24 w 42"/>
                  <a:gd name="T11" fmla="*/ 2109 h 72"/>
                  <a:gd name="T12" fmla="*/ 36 w 42"/>
                  <a:gd name="T13" fmla="*/ 2109 h 72"/>
                  <a:gd name="T14" fmla="*/ 42 w 42"/>
                  <a:gd name="T15" fmla="*/ 0 h 72"/>
                  <a:gd name="T16" fmla="*/ 30 w 42"/>
                  <a:gd name="T17" fmla="*/ 6092 h 72"/>
                  <a:gd name="T18" fmla="*/ 42 w 42"/>
                  <a:gd name="T19" fmla="*/ 15660 h 72"/>
                  <a:gd name="T20" fmla="*/ 12 w 42"/>
                  <a:gd name="T21" fmla="*/ 22952 h 72"/>
                  <a:gd name="T22" fmla="*/ 6 w 42"/>
                  <a:gd name="T23" fmla="*/ 11746 h 72"/>
                  <a:gd name="T24" fmla="*/ 6 w 42"/>
                  <a:gd name="T25" fmla="*/ 11746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10 h 287"/>
                <a:gd name="T4" fmla="*/ 66 w 365"/>
                <a:gd name="T5" fmla="*/ 219 h 287"/>
                <a:gd name="T6" fmla="*/ 143 w 365"/>
                <a:gd name="T7" fmla="*/ 359 h 287"/>
                <a:gd name="T8" fmla="*/ 191 w 365"/>
                <a:gd name="T9" fmla="*/ 329 h 287"/>
                <a:gd name="T10" fmla="*/ 341 w 365"/>
                <a:gd name="T11" fmla="*/ 564 h 287"/>
                <a:gd name="T12" fmla="*/ 305 w 365"/>
                <a:gd name="T13" fmla="*/ 344 h 287"/>
                <a:gd name="T14" fmla="*/ 365 w 365"/>
                <a:gd name="T15" fmla="*/ 256 h 287"/>
                <a:gd name="T16" fmla="*/ 359 w 365"/>
                <a:gd name="T17" fmla="*/ 246 h 287"/>
                <a:gd name="T18" fmla="*/ 335 w 365"/>
                <a:gd name="T19" fmla="*/ 228 h 287"/>
                <a:gd name="T20" fmla="*/ 299 w 365"/>
                <a:gd name="T21" fmla="*/ 170 h 287"/>
                <a:gd name="T22" fmla="*/ 257 w 365"/>
                <a:gd name="T23" fmla="*/ 134 h 287"/>
                <a:gd name="T24" fmla="*/ 215 w 365"/>
                <a:gd name="T25" fmla="*/ 103 h 287"/>
                <a:gd name="T26" fmla="*/ 173 w 365"/>
                <a:gd name="T27" fmla="*/ 85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79 h 60"/>
                <a:gd name="T16" fmla="*/ 65 w 71"/>
                <a:gd name="T17" fmla="*/ 92 h 60"/>
                <a:gd name="T18" fmla="*/ 71 w 71"/>
                <a:gd name="T19" fmla="*/ 116 h 60"/>
                <a:gd name="T20" fmla="*/ 71 w 71"/>
                <a:gd name="T21" fmla="*/ 128 h 60"/>
                <a:gd name="T22" fmla="*/ 59 w 71"/>
                <a:gd name="T23" fmla="*/ 116 h 60"/>
                <a:gd name="T24" fmla="*/ 47 w 71"/>
                <a:gd name="T25" fmla="*/ 92 h 60"/>
                <a:gd name="T26" fmla="*/ 23 w 71"/>
                <a:gd name="T27" fmla="*/ 79 h 60"/>
                <a:gd name="T28" fmla="*/ 23 w 71"/>
                <a:gd name="T29" fmla="*/ 85 h 60"/>
                <a:gd name="T30" fmla="*/ 18 w 71"/>
                <a:gd name="T31" fmla="*/ 92 h 60"/>
                <a:gd name="T32" fmla="*/ 12 w 71"/>
                <a:gd name="T33" fmla="*/ 104 h 60"/>
                <a:gd name="T34" fmla="*/ 6 w 71"/>
                <a:gd name="T35" fmla="*/ 104 h 60"/>
                <a:gd name="T36" fmla="*/ 6 w 71"/>
                <a:gd name="T37" fmla="*/ 104 h 60"/>
                <a:gd name="T38" fmla="*/ 6 w 71"/>
                <a:gd name="T39" fmla="*/ 85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03 h 162"/>
                <a:gd name="T10" fmla="*/ 96 w 161"/>
                <a:gd name="T11" fmla="*/ 109 h 162"/>
                <a:gd name="T12" fmla="*/ 102 w 161"/>
                <a:gd name="T13" fmla="*/ 121 h 162"/>
                <a:gd name="T14" fmla="*/ 108 w 161"/>
                <a:gd name="T15" fmla="*/ 144 h 162"/>
                <a:gd name="T16" fmla="*/ 120 w 161"/>
                <a:gd name="T17" fmla="*/ 168 h 162"/>
                <a:gd name="T18" fmla="*/ 143 w 161"/>
                <a:gd name="T19" fmla="*/ 204 h 162"/>
                <a:gd name="T20" fmla="*/ 155 w 161"/>
                <a:gd name="T21" fmla="*/ 252 h 162"/>
                <a:gd name="T22" fmla="*/ 161 w 161"/>
                <a:gd name="T23" fmla="*/ 279 h 162"/>
                <a:gd name="T24" fmla="*/ 161 w 161"/>
                <a:gd name="T25" fmla="*/ 289 h 162"/>
                <a:gd name="T26" fmla="*/ 96 w 161"/>
                <a:gd name="T27" fmla="*/ 180 h 162"/>
                <a:gd name="T28" fmla="*/ 30 w 161"/>
                <a:gd name="T29" fmla="*/ 103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79 h 60"/>
                <a:gd name="T4" fmla="*/ 41 w 59"/>
                <a:gd name="T5" fmla="*/ 85 h 60"/>
                <a:gd name="T6" fmla="*/ 47 w 59"/>
                <a:gd name="T7" fmla="*/ 92 h 60"/>
                <a:gd name="T8" fmla="*/ 53 w 59"/>
                <a:gd name="T9" fmla="*/ 116 h 60"/>
                <a:gd name="T10" fmla="*/ 53 w 59"/>
                <a:gd name="T11" fmla="*/ 128 h 60"/>
                <a:gd name="T12" fmla="*/ 47 w 59"/>
                <a:gd name="T13" fmla="*/ 116 h 60"/>
                <a:gd name="T14" fmla="*/ 35 w 59"/>
                <a:gd name="T15" fmla="*/ 104 h 60"/>
                <a:gd name="T16" fmla="*/ 23 w 59"/>
                <a:gd name="T17" fmla="*/ 85 h 60"/>
                <a:gd name="T18" fmla="*/ 17 w 59"/>
                <a:gd name="T19" fmla="*/ 79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85 h 204"/>
                <a:gd name="T2" fmla="*/ 245 w 245"/>
                <a:gd name="T3" fmla="*/ 91 h 204"/>
                <a:gd name="T4" fmla="*/ 209 w 245"/>
                <a:gd name="T5" fmla="*/ 164 h 204"/>
                <a:gd name="T6" fmla="*/ 143 w 245"/>
                <a:gd name="T7" fmla="*/ 267 h 204"/>
                <a:gd name="T8" fmla="*/ 167 w 245"/>
                <a:gd name="T9" fmla="*/ 317 h 204"/>
                <a:gd name="T10" fmla="*/ 179 w 245"/>
                <a:gd name="T11" fmla="*/ 414 h 204"/>
                <a:gd name="T12" fmla="*/ 77 w 245"/>
                <a:gd name="T13" fmla="*/ 267 h 204"/>
                <a:gd name="T14" fmla="*/ 47 w 245"/>
                <a:gd name="T15" fmla="*/ 164 h 204"/>
                <a:gd name="T16" fmla="*/ 89 w 245"/>
                <a:gd name="T17" fmla="*/ 128 h 204"/>
                <a:gd name="T18" fmla="*/ 59 w 245"/>
                <a:gd name="T19" fmla="*/ 85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85 h 204"/>
                <a:gd name="T50" fmla="*/ 233 w 245"/>
                <a:gd name="T51" fmla="*/ 85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560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9560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B9F2CA-AFC3-4466-9E13-2A211DE9DC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18966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857355-C406-4688-9FE8-B19558FC30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693092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A84D85-3900-4D8C-BA17-2289837460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881509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8A82D9-0E70-4ADD-9C63-EB9867A8DB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2133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DCD7F5-B837-4DF3-8D85-B25908F0F8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905158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2CF658-E4F6-490B-9E4B-9026694FAB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80971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B3A13B-13A6-44D7-A03B-9C37947C25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61113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9012D5-C03C-4C79-844C-EF2E7C579F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648096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80EDF0-6FD5-43D8-B2E6-A5A88DED3D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67525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B4CE1E-0437-446E-912D-4C6643718F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960185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C72CF5-3BC5-44D6-A2FC-61E83EDE41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097589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5263A3-7499-41FE-94DE-62C96B6AC0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209246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BADEF8-6550-4C34-88B4-7B1EA1AC64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835278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 descr="bgk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428596" y="1071546"/>
            <a:ext cx="3286148" cy="2500330"/>
          </a:xfrm>
        </p:spPr>
        <p:txBody>
          <a:bodyPr rtlCol="0">
            <a:normAutofit/>
          </a:bodyPr>
          <a:lstStyle/>
          <a:p>
            <a:pPr lvl="0"/>
            <a:r>
              <a:rPr lang="ru-RU" altLang="zh-CN" noProof="0" smtClean="0"/>
              <a:t>Вставка рисунка</a:t>
            </a:r>
            <a:endParaRPr lang="zh-CN" altLang="en-US" noProof="0"/>
          </a:p>
        </p:txBody>
      </p:sp>
      <p:sp>
        <p:nvSpPr>
          <p:cNvPr id="6" name="图片占位符 4"/>
          <p:cNvSpPr>
            <a:spLocks noGrp="1"/>
          </p:cNvSpPr>
          <p:nvPr>
            <p:ph type="pic" sz="quarter" idx="11"/>
          </p:nvPr>
        </p:nvSpPr>
        <p:spPr>
          <a:xfrm>
            <a:off x="428566" y="3786190"/>
            <a:ext cx="3286148" cy="2500330"/>
          </a:xfrm>
        </p:spPr>
        <p:txBody>
          <a:bodyPr rtlCol="0">
            <a:normAutofit/>
          </a:bodyPr>
          <a:lstStyle/>
          <a:p>
            <a:pPr lvl="0"/>
            <a:r>
              <a:rPr lang="ru-RU" altLang="zh-CN" noProof="0" smtClean="0"/>
              <a:t>Вставка рисунка</a:t>
            </a:r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147756511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52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652 w 6027"/>
                <a:gd name="T7" fmla="*/ 0 h 2296"/>
                <a:gd name="T8" fmla="*/ 652 w 6027"/>
                <a:gd name="T9" fmla="*/ 1 h 2296"/>
                <a:gd name="T10" fmla="*/ 652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4371 h 353"/>
                  <a:gd name="T4" fmla="*/ 24 w 186"/>
                  <a:gd name="T5" fmla="*/ 7501 h 353"/>
                  <a:gd name="T6" fmla="*/ 18 w 186"/>
                  <a:gd name="T7" fmla="*/ 16235 h 353"/>
                  <a:gd name="T8" fmla="*/ 42 w 186"/>
                  <a:gd name="T9" fmla="*/ 28186 h 353"/>
                  <a:gd name="T10" fmla="*/ 48 w 186"/>
                  <a:gd name="T11" fmla="*/ 39908 h 353"/>
                  <a:gd name="T12" fmla="*/ 0 w 186"/>
                  <a:gd name="T13" fmla="*/ 87210 h 353"/>
                  <a:gd name="T14" fmla="*/ 54 w 186"/>
                  <a:gd name="T15" fmla="*/ 57678 h 353"/>
                  <a:gd name="T16" fmla="*/ 84 w 186"/>
                  <a:gd name="T17" fmla="*/ 53239 h 353"/>
                  <a:gd name="T18" fmla="*/ 126 w 186"/>
                  <a:gd name="T19" fmla="*/ 31232 h 353"/>
                  <a:gd name="T20" fmla="*/ 144 w 186"/>
                  <a:gd name="T21" fmla="*/ 29547 h 353"/>
                  <a:gd name="T22" fmla="*/ 144 w 186"/>
                  <a:gd name="T23" fmla="*/ 22291 h 353"/>
                  <a:gd name="T24" fmla="*/ 186 w 186"/>
                  <a:gd name="T25" fmla="*/ 16235 h 353"/>
                  <a:gd name="T26" fmla="*/ 162 w 186"/>
                  <a:gd name="T27" fmla="*/ 14724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1666 h 66"/>
                  <a:gd name="T8" fmla="*/ 6 w 155"/>
                  <a:gd name="T9" fmla="*/ 4801 h 66"/>
                  <a:gd name="T10" fmla="*/ 0 w 155"/>
                  <a:gd name="T11" fmla="*/ 6575 h 66"/>
                  <a:gd name="T12" fmla="*/ 78 w 155"/>
                  <a:gd name="T13" fmla="*/ 16115 h 66"/>
                  <a:gd name="T14" fmla="*/ 96 w 155"/>
                  <a:gd name="T15" fmla="*/ 11344 h 66"/>
                  <a:gd name="T16" fmla="*/ 155 w 155"/>
                  <a:gd name="T17" fmla="*/ 17928 h 66"/>
                  <a:gd name="T18" fmla="*/ 126 w 155"/>
                  <a:gd name="T19" fmla="*/ 6575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11746 h 72"/>
                  <a:gd name="T2" fmla="*/ 0 w 42"/>
                  <a:gd name="T3" fmla="*/ 6092 h 72"/>
                  <a:gd name="T4" fmla="*/ 12 w 42"/>
                  <a:gd name="T5" fmla="*/ 2109 h 72"/>
                  <a:gd name="T6" fmla="*/ 0 w 42"/>
                  <a:gd name="T7" fmla="*/ 2109 h 72"/>
                  <a:gd name="T8" fmla="*/ 12 w 42"/>
                  <a:gd name="T9" fmla="*/ 2109 h 72"/>
                  <a:gd name="T10" fmla="*/ 24 w 42"/>
                  <a:gd name="T11" fmla="*/ 2109 h 72"/>
                  <a:gd name="T12" fmla="*/ 36 w 42"/>
                  <a:gd name="T13" fmla="*/ 2109 h 72"/>
                  <a:gd name="T14" fmla="*/ 42 w 42"/>
                  <a:gd name="T15" fmla="*/ 0 h 72"/>
                  <a:gd name="T16" fmla="*/ 30 w 42"/>
                  <a:gd name="T17" fmla="*/ 6092 h 72"/>
                  <a:gd name="T18" fmla="*/ 42 w 42"/>
                  <a:gd name="T19" fmla="*/ 15660 h 72"/>
                  <a:gd name="T20" fmla="*/ 12 w 42"/>
                  <a:gd name="T21" fmla="*/ 22952 h 72"/>
                  <a:gd name="T22" fmla="*/ 6 w 42"/>
                  <a:gd name="T23" fmla="*/ 11746 h 72"/>
                  <a:gd name="T24" fmla="*/ 6 w 42"/>
                  <a:gd name="T25" fmla="*/ 11746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10 h 287"/>
                <a:gd name="T4" fmla="*/ 66 w 365"/>
                <a:gd name="T5" fmla="*/ 219 h 287"/>
                <a:gd name="T6" fmla="*/ 143 w 365"/>
                <a:gd name="T7" fmla="*/ 359 h 287"/>
                <a:gd name="T8" fmla="*/ 191 w 365"/>
                <a:gd name="T9" fmla="*/ 329 h 287"/>
                <a:gd name="T10" fmla="*/ 341 w 365"/>
                <a:gd name="T11" fmla="*/ 564 h 287"/>
                <a:gd name="T12" fmla="*/ 305 w 365"/>
                <a:gd name="T13" fmla="*/ 344 h 287"/>
                <a:gd name="T14" fmla="*/ 365 w 365"/>
                <a:gd name="T15" fmla="*/ 256 h 287"/>
                <a:gd name="T16" fmla="*/ 359 w 365"/>
                <a:gd name="T17" fmla="*/ 246 h 287"/>
                <a:gd name="T18" fmla="*/ 335 w 365"/>
                <a:gd name="T19" fmla="*/ 228 h 287"/>
                <a:gd name="T20" fmla="*/ 299 w 365"/>
                <a:gd name="T21" fmla="*/ 170 h 287"/>
                <a:gd name="T22" fmla="*/ 257 w 365"/>
                <a:gd name="T23" fmla="*/ 134 h 287"/>
                <a:gd name="T24" fmla="*/ 215 w 365"/>
                <a:gd name="T25" fmla="*/ 103 h 287"/>
                <a:gd name="T26" fmla="*/ 173 w 365"/>
                <a:gd name="T27" fmla="*/ 85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79 h 60"/>
                <a:gd name="T16" fmla="*/ 65 w 71"/>
                <a:gd name="T17" fmla="*/ 92 h 60"/>
                <a:gd name="T18" fmla="*/ 71 w 71"/>
                <a:gd name="T19" fmla="*/ 116 h 60"/>
                <a:gd name="T20" fmla="*/ 71 w 71"/>
                <a:gd name="T21" fmla="*/ 128 h 60"/>
                <a:gd name="T22" fmla="*/ 59 w 71"/>
                <a:gd name="T23" fmla="*/ 116 h 60"/>
                <a:gd name="T24" fmla="*/ 47 w 71"/>
                <a:gd name="T25" fmla="*/ 92 h 60"/>
                <a:gd name="T26" fmla="*/ 23 w 71"/>
                <a:gd name="T27" fmla="*/ 79 h 60"/>
                <a:gd name="T28" fmla="*/ 23 w 71"/>
                <a:gd name="T29" fmla="*/ 85 h 60"/>
                <a:gd name="T30" fmla="*/ 18 w 71"/>
                <a:gd name="T31" fmla="*/ 92 h 60"/>
                <a:gd name="T32" fmla="*/ 12 w 71"/>
                <a:gd name="T33" fmla="*/ 104 h 60"/>
                <a:gd name="T34" fmla="*/ 6 w 71"/>
                <a:gd name="T35" fmla="*/ 104 h 60"/>
                <a:gd name="T36" fmla="*/ 6 w 71"/>
                <a:gd name="T37" fmla="*/ 104 h 60"/>
                <a:gd name="T38" fmla="*/ 6 w 71"/>
                <a:gd name="T39" fmla="*/ 85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03 h 162"/>
                <a:gd name="T10" fmla="*/ 96 w 161"/>
                <a:gd name="T11" fmla="*/ 109 h 162"/>
                <a:gd name="T12" fmla="*/ 102 w 161"/>
                <a:gd name="T13" fmla="*/ 121 h 162"/>
                <a:gd name="T14" fmla="*/ 108 w 161"/>
                <a:gd name="T15" fmla="*/ 144 h 162"/>
                <a:gd name="T16" fmla="*/ 120 w 161"/>
                <a:gd name="T17" fmla="*/ 168 h 162"/>
                <a:gd name="T18" fmla="*/ 143 w 161"/>
                <a:gd name="T19" fmla="*/ 204 h 162"/>
                <a:gd name="T20" fmla="*/ 155 w 161"/>
                <a:gd name="T21" fmla="*/ 252 h 162"/>
                <a:gd name="T22" fmla="*/ 161 w 161"/>
                <a:gd name="T23" fmla="*/ 279 h 162"/>
                <a:gd name="T24" fmla="*/ 161 w 161"/>
                <a:gd name="T25" fmla="*/ 289 h 162"/>
                <a:gd name="T26" fmla="*/ 96 w 161"/>
                <a:gd name="T27" fmla="*/ 180 h 162"/>
                <a:gd name="T28" fmla="*/ 30 w 161"/>
                <a:gd name="T29" fmla="*/ 103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79 h 60"/>
                <a:gd name="T4" fmla="*/ 41 w 59"/>
                <a:gd name="T5" fmla="*/ 85 h 60"/>
                <a:gd name="T6" fmla="*/ 47 w 59"/>
                <a:gd name="T7" fmla="*/ 92 h 60"/>
                <a:gd name="T8" fmla="*/ 53 w 59"/>
                <a:gd name="T9" fmla="*/ 116 h 60"/>
                <a:gd name="T10" fmla="*/ 53 w 59"/>
                <a:gd name="T11" fmla="*/ 128 h 60"/>
                <a:gd name="T12" fmla="*/ 47 w 59"/>
                <a:gd name="T13" fmla="*/ 116 h 60"/>
                <a:gd name="T14" fmla="*/ 35 w 59"/>
                <a:gd name="T15" fmla="*/ 104 h 60"/>
                <a:gd name="T16" fmla="*/ 23 w 59"/>
                <a:gd name="T17" fmla="*/ 85 h 60"/>
                <a:gd name="T18" fmla="*/ 17 w 59"/>
                <a:gd name="T19" fmla="*/ 79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85 h 204"/>
                <a:gd name="T2" fmla="*/ 245 w 245"/>
                <a:gd name="T3" fmla="*/ 91 h 204"/>
                <a:gd name="T4" fmla="*/ 209 w 245"/>
                <a:gd name="T5" fmla="*/ 164 h 204"/>
                <a:gd name="T6" fmla="*/ 143 w 245"/>
                <a:gd name="T7" fmla="*/ 267 h 204"/>
                <a:gd name="T8" fmla="*/ 167 w 245"/>
                <a:gd name="T9" fmla="*/ 317 h 204"/>
                <a:gd name="T10" fmla="*/ 179 w 245"/>
                <a:gd name="T11" fmla="*/ 414 h 204"/>
                <a:gd name="T12" fmla="*/ 77 w 245"/>
                <a:gd name="T13" fmla="*/ 267 h 204"/>
                <a:gd name="T14" fmla="*/ 47 w 245"/>
                <a:gd name="T15" fmla="*/ 164 h 204"/>
                <a:gd name="T16" fmla="*/ 89 w 245"/>
                <a:gd name="T17" fmla="*/ 128 h 204"/>
                <a:gd name="T18" fmla="*/ 59 w 245"/>
                <a:gd name="T19" fmla="*/ 85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85 h 204"/>
                <a:gd name="T50" fmla="*/ 233 w 245"/>
                <a:gd name="T51" fmla="*/ 85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560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9560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5EC71-208E-4178-8E1F-01921DA4E8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6559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627345-E336-4F28-A833-E610162924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886900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32BAD7-A533-48C9-9CCF-170DB81370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36749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9B5741-D635-4DB8-8807-2BA87C9462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92940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ECBB7-D57C-4D49-9A15-E9F8DD6D8A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39691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C9599C-E75F-4451-9C21-4781318F96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564933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B75447-14B5-46A8-8CAE-332CE5A55D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047354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101677-7935-4B66-9B0C-5BA78DA43F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50207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575E00-8E41-448F-9BA4-044AC7B627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192013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8F71B9-C4E0-4788-9196-81FDF21A84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748962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2624D8-E321-4940-AADE-FBA2719DCB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789911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E2F037-6D3B-4127-9D30-D3C45356E1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242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13" Type="http://schemas.openxmlformats.org/officeDocument/2006/relationships/slideLayout" Target="../slideLayouts/slideLayout127.xml"/><Relationship Id="rId3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21.xml"/><Relationship Id="rId12" Type="http://schemas.openxmlformats.org/officeDocument/2006/relationships/slideLayout" Target="../slideLayouts/slideLayout126.xml"/><Relationship Id="rId2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Relationship Id="rId1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5.xml"/><Relationship Id="rId13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0.xml"/><Relationship Id="rId7" Type="http://schemas.openxmlformats.org/officeDocument/2006/relationships/slideLayout" Target="../slideLayouts/slideLayout134.xml"/><Relationship Id="rId12" Type="http://schemas.openxmlformats.org/officeDocument/2006/relationships/slideLayout" Target="../slideLayouts/slideLayout139.xml"/><Relationship Id="rId2" Type="http://schemas.openxmlformats.org/officeDocument/2006/relationships/slideLayout" Target="../slideLayouts/slideLayout129.xml"/><Relationship Id="rId1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Relationship Id="rId1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8.xml"/><Relationship Id="rId13" Type="http://schemas.openxmlformats.org/officeDocument/2006/relationships/slideLayout" Target="../slideLayouts/slideLayout153.xml"/><Relationship Id="rId3" Type="http://schemas.openxmlformats.org/officeDocument/2006/relationships/slideLayout" Target="../slideLayouts/slideLayout143.xml"/><Relationship Id="rId7" Type="http://schemas.openxmlformats.org/officeDocument/2006/relationships/slideLayout" Target="../slideLayouts/slideLayout147.xml"/><Relationship Id="rId12" Type="http://schemas.openxmlformats.org/officeDocument/2006/relationships/slideLayout" Target="../slideLayouts/slideLayout152.xml"/><Relationship Id="rId2" Type="http://schemas.openxmlformats.org/officeDocument/2006/relationships/slideLayout" Target="../slideLayouts/slideLayout142.xml"/><Relationship Id="rId1" Type="http://schemas.openxmlformats.org/officeDocument/2006/relationships/slideLayout" Target="../slideLayouts/slideLayout141.xml"/><Relationship Id="rId6" Type="http://schemas.openxmlformats.org/officeDocument/2006/relationships/slideLayout" Target="../slideLayouts/slideLayout146.xml"/><Relationship Id="rId11" Type="http://schemas.openxmlformats.org/officeDocument/2006/relationships/slideLayout" Target="../slideLayouts/slideLayout151.xml"/><Relationship Id="rId5" Type="http://schemas.openxmlformats.org/officeDocument/2006/relationships/slideLayout" Target="../slideLayouts/slideLayout145.xml"/><Relationship Id="rId10" Type="http://schemas.openxmlformats.org/officeDocument/2006/relationships/slideLayout" Target="../slideLayouts/slideLayout150.xml"/><Relationship Id="rId4" Type="http://schemas.openxmlformats.org/officeDocument/2006/relationships/slideLayout" Target="../slideLayouts/slideLayout144.xml"/><Relationship Id="rId9" Type="http://schemas.openxmlformats.org/officeDocument/2006/relationships/slideLayout" Target="../slideLayouts/slideLayout149.xml"/><Relationship Id="rId14" Type="http://schemas.openxmlformats.org/officeDocument/2006/relationships/theme" Target="../theme/theme12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1.xml"/><Relationship Id="rId13" Type="http://schemas.openxmlformats.org/officeDocument/2006/relationships/slideLayout" Target="../slideLayouts/slideLayout166.xml"/><Relationship Id="rId3" Type="http://schemas.openxmlformats.org/officeDocument/2006/relationships/slideLayout" Target="../slideLayouts/slideLayout156.xml"/><Relationship Id="rId7" Type="http://schemas.openxmlformats.org/officeDocument/2006/relationships/slideLayout" Target="../slideLayouts/slideLayout160.xml"/><Relationship Id="rId12" Type="http://schemas.openxmlformats.org/officeDocument/2006/relationships/slideLayout" Target="../slideLayouts/slideLayout165.xml"/><Relationship Id="rId2" Type="http://schemas.openxmlformats.org/officeDocument/2006/relationships/slideLayout" Target="../slideLayouts/slideLayout155.xml"/><Relationship Id="rId1" Type="http://schemas.openxmlformats.org/officeDocument/2006/relationships/slideLayout" Target="../slideLayouts/slideLayout154.xml"/><Relationship Id="rId6" Type="http://schemas.openxmlformats.org/officeDocument/2006/relationships/slideLayout" Target="../slideLayouts/slideLayout159.xml"/><Relationship Id="rId11" Type="http://schemas.openxmlformats.org/officeDocument/2006/relationships/slideLayout" Target="../slideLayouts/slideLayout164.xml"/><Relationship Id="rId5" Type="http://schemas.openxmlformats.org/officeDocument/2006/relationships/slideLayout" Target="../slideLayouts/slideLayout158.xml"/><Relationship Id="rId10" Type="http://schemas.openxmlformats.org/officeDocument/2006/relationships/slideLayout" Target="../slideLayouts/slideLayout163.xml"/><Relationship Id="rId4" Type="http://schemas.openxmlformats.org/officeDocument/2006/relationships/slideLayout" Target="../slideLayouts/slideLayout157.xml"/><Relationship Id="rId9" Type="http://schemas.openxmlformats.org/officeDocument/2006/relationships/slideLayout" Target="../slideLayouts/slideLayout162.xml"/><Relationship Id="rId14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4.xml"/><Relationship Id="rId13" Type="http://schemas.openxmlformats.org/officeDocument/2006/relationships/slideLayout" Target="../slideLayouts/slideLayout179.xml"/><Relationship Id="rId3" Type="http://schemas.openxmlformats.org/officeDocument/2006/relationships/slideLayout" Target="../slideLayouts/slideLayout169.xml"/><Relationship Id="rId7" Type="http://schemas.openxmlformats.org/officeDocument/2006/relationships/slideLayout" Target="../slideLayouts/slideLayout173.xml"/><Relationship Id="rId12" Type="http://schemas.openxmlformats.org/officeDocument/2006/relationships/slideLayout" Target="../slideLayouts/slideLayout178.xml"/><Relationship Id="rId2" Type="http://schemas.openxmlformats.org/officeDocument/2006/relationships/slideLayout" Target="../slideLayouts/slideLayout168.xml"/><Relationship Id="rId1" Type="http://schemas.openxmlformats.org/officeDocument/2006/relationships/slideLayout" Target="../slideLayouts/slideLayout167.xml"/><Relationship Id="rId6" Type="http://schemas.openxmlformats.org/officeDocument/2006/relationships/slideLayout" Target="../slideLayouts/slideLayout172.xml"/><Relationship Id="rId11" Type="http://schemas.openxmlformats.org/officeDocument/2006/relationships/slideLayout" Target="../slideLayouts/slideLayout177.xml"/><Relationship Id="rId5" Type="http://schemas.openxmlformats.org/officeDocument/2006/relationships/slideLayout" Target="../slideLayouts/slideLayout171.xml"/><Relationship Id="rId10" Type="http://schemas.openxmlformats.org/officeDocument/2006/relationships/slideLayout" Target="../slideLayouts/slideLayout176.xml"/><Relationship Id="rId4" Type="http://schemas.openxmlformats.org/officeDocument/2006/relationships/slideLayout" Target="../slideLayouts/slideLayout170.xml"/><Relationship Id="rId9" Type="http://schemas.openxmlformats.org/officeDocument/2006/relationships/slideLayout" Target="../slideLayouts/slideLayout175.xml"/><Relationship Id="rId14" Type="http://schemas.openxmlformats.org/officeDocument/2006/relationships/theme" Target="../theme/theme14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7.xml"/><Relationship Id="rId13" Type="http://schemas.openxmlformats.org/officeDocument/2006/relationships/slideLayout" Target="../slideLayouts/slideLayout192.xml"/><Relationship Id="rId3" Type="http://schemas.openxmlformats.org/officeDocument/2006/relationships/slideLayout" Target="../slideLayouts/slideLayout182.xml"/><Relationship Id="rId7" Type="http://schemas.openxmlformats.org/officeDocument/2006/relationships/slideLayout" Target="../slideLayouts/slideLayout186.xml"/><Relationship Id="rId12" Type="http://schemas.openxmlformats.org/officeDocument/2006/relationships/slideLayout" Target="../slideLayouts/slideLayout191.xml"/><Relationship Id="rId2" Type="http://schemas.openxmlformats.org/officeDocument/2006/relationships/slideLayout" Target="../slideLayouts/slideLayout181.xml"/><Relationship Id="rId1" Type="http://schemas.openxmlformats.org/officeDocument/2006/relationships/slideLayout" Target="../slideLayouts/slideLayout180.xml"/><Relationship Id="rId6" Type="http://schemas.openxmlformats.org/officeDocument/2006/relationships/slideLayout" Target="../slideLayouts/slideLayout185.xml"/><Relationship Id="rId11" Type="http://schemas.openxmlformats.org/officeDocument/2006/relationships/slideLayout" Target="../slideLayouts/slideLayout190.xml"/><Relationship Id="rId5" Type="http://schemas.openxmlformats.org/officeDocument/2006/relationships/slideLayout" Target="../slideLayouts/slideLayout184.xml"/><Relationship Id="rId10" Type="http://schemas.openxmlformats.org/officeDocument/2006/relationships/slideLayout" Target="../slideLayouts/slideLayout189.xml"/><Relationship Id="rId4" Type="http://schemas.openxmlformats.org/officeDocument/2006/relationships/slideLayout" Target="../slideLayouts/slideLayout183.xml"/><Relationship Id="rId9" Type="http://schemas.openxmlformats.org/officeDocument/2006/relationships/slideLayout" Target="../slideLayouts/slideLayout188.xml"/><Relationship Id="rId14" Type="http://schemas.openxmlformats.org/officeDocument/2006/relationships/theme" Target="../theme/theme15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0.xml"/><Relationship Id="rId13" Type="http://schemas.openxmlformats.org/officeDocument/2006/relationships/slideLayout" Target="../slideLayouts/slideLayout205.xml"/><Relationship Id="rId3" Type="http://schemas.openxmlformats.org/officeDocument/2006/relationships/slideLayout" Target="../slideLayouts/slideLayout195.xml"/><Relationship Id="rId7" Type="http://schemas.openxmlformats.org/officeDocument/2006/relationships/slideLayout" Target="../slideLayouts/slideLayout199.xml"/><Relationship Id="rId12" Type="http://schemas.openxmlformats.org/officeDocument/2006/relationships/slideLayout" Target="../slideLayouts/slideLayout204.xml"/><Relationship Id="rId2" Type="http://schemas.openxmlformats.org/officeDocument/2006/relationships/slideLayout" Target="../slideLayouts/slideLayout194.xml"/><Relationship Id="rId1" Type="http://schemas.openxmlformats.org/officeDocument/2006/relationships/slideLayout" Target="../slideLayouts/slideLayout193.xml"/><Relationship Id="rId6" Type="http://schemas.openxmlformats.org/officeDocument/2006/relationships/slideLayout" Target="../slideLayouts/slideLayout198.xml"/><Relationship Id="rId11" Type="http://schemas.openxmlformats.org/officeDocument/2006/relationships/slideLayout" Target="../slideLayouts/slideLayout203.xml"/><Relationship Id="rId5" Type="http://schemas.openxmlformats.org/officeDocument/2006/relationships/slideLayout" Target="../slideLayouts/slideLayout197.xml"/><Relationship Id="rId10" Type="http://schemas.openxmlformats.org/officeDocument/2006/relationships/slideLayout" Target="../slideLayouts/slideLayout202.xml"/><Relationship Id="rId4" Type="http://schemas.openxmlformats.org/officeDocument/2006/relationships/slideLayout" Target="../slideLayouts/slideLayout196.xml"/><Relationship Id="rId9" Type="http://schemas.openxmlformats.org/officeDocument/2006/relationships/slideLayout" Target="../slideLayouts/slideLayout201.xml"/><Relationship Id="rId14" Type="http://schemas.openxmlformats.org/officeDocument/2006/relationships/theme" Target="../theme/theme16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3.xml"/><Relationship Id="rId13" Type="http://schemas.openxmlformats.org/officeDocument/2006/relationships/slideLayout" Target="../slideLayouts/slideLayout218.xml"/><Relationship Id="rId3" Type="http://schemas.openxmlformats.org/officeDocument/2006/relationships/slideLayout" Target="../slideLayouts/slideLayout208.xml"/><Relationship Id="rId7" Type="http://schemas.openxmlformats.org/officeDocument/2006/relationships/slideLayout" Target="../slideLayouts/slideLayout212.xml"/><Relationship Id="rId12" Type="http://schemas.openxmlformats.org/officeDocument/2006/relationships/slideLayout" Target="../slideLayouts/slideLayout217.xml"/><Relationship Id="rId2" Type="http://schemas.openxmlformats.org/officeDocument/2006/relationships/slideLayout" Target="../slideLayouts/slideLayout207.xml"/><Relationship Id="rId1" Type="http://schemas.openxmlformats.org/officeDocument/2006/relationships/slideLayout" Target="../slideLayouts/slideLayout206.xml"/><Relationship Id="rId6" Type="http://schemas.openxmlformats.org/officeDocument/2006/relationships/slideLayout" Target="../slideLayouts/slideLayout211.xml"/><Relationship Id="rId11" Type="http://schemas.openxmlformats.org/officeDocument/2006/relationships/slideLayout" Target="../slideLayouts/slideLayout216.xml"/><Relationship Id="rId5" Type="http://schemas.openxmlformats.org/officeDocument/2006/relationships/slideLayout" Target="../slideLayouts/slideLayout210.xml"/><Relationship Id="rId10" Type="http://schemas.openxmlformats.org/officeDocument/2006/relationships/slideLayout" Target="../slideLayouts/slideLayout215.xml"/><Relationship Id="rId4" Type="http://schemas.openxmlformats.org/officeDocument/2006/relationships/slideLayout" Target="../slideLayouts/slideLayout209.xml"/><Relationship Id="rId9" Type="http://schemas.openxmlformats.org/officeDocument/2006/relationships/slideLayout" Target="../slideLayouts/slideLayout214.xml"/><Relationship Id="rId14" Type="http://schemas.openxmlformats.org/officeDocument/2006/relationships/theme" Target="../theme/theme17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6.xml"/><Relationship Id="rId13" Type="http://schemas.openxmlformats.org/officeDocument/2006/relationships/slideLayout" Target="../slideLayouts/slideLayout231.xml"/><Relationship Id="rId3" Type="http://schemas.openxmlformats.org/officeDocument/2006/relationships/slideLayout" Target="../slideLayouts/slideLayout221.xml"/><Relationship Id="rId7" Type="http://schemas.openxmlformats.org/officeDocument/2006/relationships/slideLayout" Target="../slideLayouts/slideLayout225.xml"/><Relationship Id="rId12" Type="http://schemas.openxmlformats.org/officeDocument/2006/relationships/slideLayout" Target="../slideLayouts/slideLayout230.xml"/><Relationship Id="rId2" Type="http://schemas.openxmlformats.org/officeDocument/2006/relationships/slideLayout" Target="../slideLayouts/slideLayout220.xml"/><Relationship Id="rId1" Type="http://schemas.openxmlformats.org/officeDocument/2006/relationships/slideLayout" Target="../slideLayouts/slideLayout219.xml"/><Relationship Id="rId6" Type="http://schemas.openxmlformats.org/officeDocument/2006/relationships/slideLayout" Target="../slideLayouts/slideLayout224.xml"/><Relationship Id="rId11" Type="http://schemas.openxmlformats.org/officeDocument/2006/relationships/slideLayout" Target="../slideLayouts/slideLayout229.xml"/><Relationship Id="rId5" Type="http://schemas.openxmlformats.org/officeDocument/2006/relationships/slideLayout" Target="../slideLayouts/slideLayout223.xml"/><Relationship Id="rId10" Type="http://schemas.openxmlformats.org/officeDocument/2006/relationships/slideLayout" Target="../slideLayouts/slideLayout228.xml"/><Relationship Id="rId4" Type="http://schemas.openxmlformats.org/officeDocument/2006/relationships/slideLayout" Target="../slideLayouts/slideLayout222.xml"/><Relationship Id="rId9" Type="http://schemas.openxmlformats.org/officeDocument/2006/relationships/slideLayout" Target="../slideLayouts/slideLayout227.xml"/><Relationship Id="rId14" Type="http://schemas.openxmlformats.org/officeDocument/2006/relationships/theme" Target="../theme/theme18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13" Type="http://schemas.openxmlformats.org/officeDocument/2006/relationships/slideLayout" Target="../slideLayouts/slideLayout244.xml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slideLayout" Target="../slideLayouts/slideLayout243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Relationship Id="rId14" Type="http://schemas.openxmlformats.org/officeDocument/2006/relationships/theme" Target="../theme/theme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2.xml"/><Relationship Id="rId13" Type="http://schemas.openxmlformats.org/officeDocument/2006/relationships/theme" Target="../theme/theme20.xml"/><Relationship Id="rId3" Type="http://schemas.openxmlformats.org/officeDocument/2006/relationships/slideLayout" Target="../slideLayouts/slideLayout247.xml"/><Relationship Id="rId7" Type="http://schemas.openxmlformats.org/officeDocument/2006/relationships/slideLayout" Target="../slideLayouts/slideLayout251.xml"/><Relationship Id="rId12" Type="http://schemas.openxmlformats.org/officeDocument/2006/relationships/slideLayout" Target="../slideLayouts/slideLayout256.xml"/><Relationship Id="rId2" Type="http://schemas.openxmlformats.org/officeDocument/2006/relationships/slideLayout" Target="../slideLayouts/slideLayout246.xml"/><Relationship Id="rId1" Type="http://schemas.openxmlformats.org/officeDocument/2006/relationships/slideLayout" Target="../slideLayouts/slideLayout245.xml"/><Relationship Id="rId6" Type="http://schemas.openxmlformats.org/officeDocument/2006/relationships/slideLayout" Target="../slideLayouts/slideLayout250.xml"/><Relationship Id="rId11" Type="http://schemas.openxmlformats.org/officeDocument/2006/relationships/slideLayout" Target="../slideLayouts/slideLayout255.xml"/><Relationship Id="rId5" Type="http://schemas.openxmlformats.org/officeDocument/2006/relationships/slideLayout" Target="../slideLayouts/slideLayout249.xml"/><Relationship Id="rId10" Type="http://schemas.openxmlformats.org/officeDocument/2006/relationships/slideLayout" Target="../slideLayouts/slideLayout254.xml"/><Relationship Id="rId4" Type="http://schemas.openxmlformats.org/officeDocument/2006/relationships/slideLayout" Target="../slideLayouts/slideLayout248.xml"/><Relationship Id="rId9" Type="http://schemas.openxmlformats.org/officeDocument/2006/relationships/slideLayout" Target="../slideLayouts/slideLayout253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4.xml"/><Relationship Id="rId13" Type="http://schemas.openxmlformats.org/officeDocument/2006/relationships/theme" Target="../theme/theme21.xml"/><Relationship Id="rId3" Type="http://schemas.openxmlformats.org/officeDocument/2006/relationships/slideLayout" Target="../slideLayouts/slideLayout259.xml"/><Relationship Id="rId7" Type="http://schemas.openxmlformats.org/officeDocument/2006/relationships/slideLayout" Target="../slideLayouts/slideLayout263.xml"/><Relationship Id="rId12" Type="http://schemas.openxmlformats.org/officeDocument/2006/relationships/slideLayout" Target="../slideLayouts/slideLayout268.xml"/><Relationship Id="rId2" Type="http://schemas.openxmlformats.org/officeDocument/2006/relationships/slideLayout" Target="../slideLayouts/slideLayout258.xml"/><Relationship Id="rId1" Type="http://schemas.openxmlformats.org/officeDocument/2006/relationships/slideLayout" Target="../slideLayouts/slideLayout257.xml"/><Relationship Id="rId6" Type="http://schemas.openxmlformats.org/officeDocument/2006/relationships/slideLayout" Target="../slideLayouts/slideLayout262.xml"/><Relationship Id="rId11" Type="http://schemas.openxmlformats.org/officeDocument/2006/relationships/slideLayout" Target="../slideLayouts/slideLayout267.xml"/><Relationship Id="rId5" Type="http://schemas.openxmlformats.org/officeDocument/2006/relationships/slideLayout" Target="../slideLayouts/slideLayout261.xml"/><Relationship Id="rId10" Type="http://schemas.openxmlformats.org/officeDocument/2006/relationships/slideLayout" Target="../slideLayouts/slideLayout266.xml"/><Relationship Id="rId4" Type="http://schemas.openxmlformats.org/officeDocument/2006/relationships/slideLayout" Target="../slideLayouts/slideLayout260.xml"/><Relationship Id="rId9" Type="http://schemas.openxmlformats.org/officeDocument/2006/relationships/slideLayout" Target="../slideLayouts/slideLayout265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6.xml"/><Relationship Id="rId13" Type="http://schemas.openxmlformats.org/officeDocument/2006/relationships/theme" Target="../theme/theme22.xml"/><Relationship Id="rId3" Type="http://schemas.openxmlformats.org/officeDocument/2006/relationships/slideLayout" Target="../slideLayouts/slideLayout271.xml"/><Relationship Id="rId7" Type="http://schemas.openxmlformats.org/officeDocument/2006/relationships/slideLayout" Target="../slideLayouts/slideLayout275.xml"/><Relationship Id="rId12" Type="http://schemas.openxmlformats.org/officeDocument/2006/relationships/slideLayout" Target="../slideLayouts/slideLayout280.xml"/><Relationship Id="rId2" Type="http://schemas.openxmlformats.org/officeDocument/2006/relationships/slideLayout" Target="../slideLayouts/slideLayout270.xml"/><Relationship Id="rId1" Type="http://schemas.openxmlformats.org/officeDocument/2006/relationships/slideLayout" Target="../slideLayouts/slideLayout269.xml"/><Relationship Id="rId6" Type="http://schemas.openxmlformats.org/officeDocument/2006/relationships/slideLayout" Target="../slideLayouts/slideLayout274.xml"/><Relationship Id="rId11" Type="http://schemas.openxmlformats.org/officeDocument/2006/relationships/slideLayout" Target="../slideLayouts/slideLayout279.xml"/><Relationship Id="rId5" Type="http://schemas.openxmlformats.org/officeDocument/2006/relationships/slideLayout" Target="../slideLayouts/slideLayout273.xml"/><Relationship Id="rId10" Type="http://schemas.openxmlformats.org/officeDocument/2006/relationships/slideLayout" Target="../slideLayouts/slideLayout278.xml"/><Relationship Id="rId4" Type="http://schemas.openxmlformats.org/officeDocument/2006/relationships/slideLayout" Target="../slideLayouts/slideLayout272.xml"/><Relationship Id="rId9" Type="http://schemas.openxmlformats.org/officeDocument/2006/relationships/slideLayout" Target="../slideLayouts/slideLayout277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8.xml"/><Relationship Id="rId13" Type="http://schemas.openxmlformats.org/officeDocument/2006/relationships/theme" Target="../theme/theme23.xml"/><Relationship Id="rId3" Type="http://schemas.openxmlformats.org/officeDocument/2006/relationships/slideLayout" Target="../slideLayouts/slideLayout283.xml"/><Relationship Id="rId7" Type="http://schemas.openxmlformats.org/officeDocument/2006/relationships/slideLayout" Target="../slideLayouts/slideLayout287.xml"/><Relationship Id="rId12" Type="http://schemas.openxmlformats.org/officeDocument/2006/relationships/slideLayout" Target="../slideLayouts/slideLayout292.xml"/><Relationship Id="rId2" Type="http://schemas.openxmlformats.org/officeDocument/2006/relationships/slideLayout" Target="../slideLayouts/slideLayout282.xml"/><Relationship Id="rId1" Type="http://schemas.openxmlformats.org/officeDocument/2006/relationships/slideLayout" Target="../slideLayouts/slideLayout281.xml"/><Relationship Id="rId6" Type="http://schemas.openxmlformats.org/officeDocument/2006/relationships/slideLayout" Target="../slideLayouts/slideLayout286.xml"/><Relationship Id="rId11" Type="http://schemas.openxmlformats.org/officeDocument/2006/relationships/slideLayout" Target="../slideLayouts/slideLayout291.xml"/><Relationship Id="rId5" Type="http://schemas.openxmlformats.org/officeDocument/2006/relationships/slideLayout" Target="../slideLayouts/slideLayout285.xml"/><Relationship Id="rId10" Type="http://schemas.openxmlformats.org/officeDocument/2006/relationships/slideLayout" Target="../slideLayouts/slideLayout290.xml"/><Relationship Id="rId4" Type="http://schemas.openxmlformats.org/officeDocument/2006/relationships/slideLayout" Target="../slideLayouts/slideLayout284.xml"/><Relationship Id="rId9" Type="http://schemas.openxmlformats.org/officeDocument/2006/relationships/slideLayout" Target="../slideLayouts/slideLayout289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0.xml"/><Relationship Id="rId13" Type="http://schemas.openxmlformats.org/officeDocument/2006/relationships/theme" Target="../theme/theme24.xml"/><Relationship Id="rId3" Type="http://schemas.openxmlformats.org/officeDocument/2006/relationships/slideLayout" Target="../slideLayouts/slideLayout295.xml"/><Relationship Id="rId7" Type="http://schemas.openxmlformats.org/officeDocument/2006/relationships/slideLayout" Target="../slideLayouts/slideLayout299.xml"/><Relationship Id="rId12" Type="http://schemas.openxmlformats.org/officeDocument/2006/relationships/slideLayout" Target="../slideLayouts/slideLayout304.xml"/><Relationship Id="rId2" Type="http://schemas.openxmlformats.org/officeDocument/2006/relationships/slideLayout" Target="../slideLayouts/slideLayout294.xml"/><Relationship Id="rId1" Type="http://schemas.openxmlformats.org/officeDocument/2006/relationships/slideLayout" Target="../slideLayouts/slideLayout293.xml"/><Relationship Id="rId6" Type="http://schemas.openxmlformats.org/officeDocument/2006/relationships/slideLayout" Target="../slideLayouts/slideLayout298.xml"/><Relationship Id="rId11" Type="http://schemas.openxmlformats.org/officeDocument/2006/relationships/slideLayout" Target="../slideLayouts/slideLayout303.xml"/><Relationship Id="rId5" Type="http://schemas.openxmlformats.org/officeDocument/2006/relationships/slideLayout" Target="../slideLayouts/slideLayout297.xml"/><Relationship Id="rId10" Type="http://schemas.openxmlformats.org/officeDocument/2006/relationships/slideLayout" Target="../slideLayouts/slideLayout302.xml"/><Relationship Id="rId4" Type="http://schemas.openxmlformats.org/officeDocument/2006/relationships/slideLayout" Target="../slideLayouts/slideLayout296.xml"/><Relationship Id="rId9" Type="http://schemas.openxmlformats.org/officeDocument/2006/relationships/slideLayout" Target="../slideLayouts/slideLayout301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2.xml"/><Relationship Id="rId13" Type="http://schemas.openxmlformats.org/officeDocument/2006/relationships/theme" Target="../theme/theme25.xml"/><Relationship Id="rId3" Type="http://schemas.openxmlformats.org/officeDocument/2006/relationships/slideLayout" Target="../slideLayouts/slideLayout307.xml"/><Relationship Id="rId7" Type="http://schemas.openxmlformats.org/officeDocument/2006/relationships/slideLayout" Target="../slideLayouts/slideLayout311.xml"/><Relationship Id="rId12" Type="http://schemas.openxmlformats.org/officeDocument/2006/relationships/slideLayout" Target="../slideLayouts/slideLayout316.xml"/><Relationship Id="rId2" Type="http://schemas.openxmlformats.org/officeDocument/2006/relationships/slideLayout" Target="../slideLayouts/slideLayout306.xml"/><Relationship Id="rId1" Type="http://schemas.openxmlformats.org/officeDocument/2006/relationships/slideLayout" Target="../slideLayouts/slideLayout305.xml"/><Relationship Id="rId6" Type="http://schemas.openxmlformats.org/officeDocument/2006/relationships/slideLayout" Target="../slideLayouts/slideLayout310.xml"/><Relationship Id="rId11" Type="http://schemas.openxmlformats.org/officeDocument/2006/relationships/slideLayout" Target="../slideLayouts/slideLayout315.xml"/><Relationship Id="rId5" Type="http://schemas.openxmlformats.org/officeDocument/2006/relationships/slideLayout" Target="../slideLayouts/slideLayout309.xml"/><Relationship Id="rId10" Type="http://schemas.openxmlformats.org/officeDocument/2006/relationships/slideLayout" Target="../slideLayouts/slideLayout314.xml"/><Relationship Id="rId4" Type="http://schemas.openxmlformats.org/officeDocument/2006/relationships/slideLayout" Target="../slideLayouts/slideLayout308.xml"/><Relationship Id="rId9" Type="http://schemas.openxmlformats.org/officeDocument/2006/relationships/slideLayout" Target="../slideLayouts/slideLayout313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4.xml"/><Relationship Id="rId13" Type="http://schemas.openxmlformats.org/officeDocument/2006/relationships/theme" Target="../theme/theme26.xml"/><Relationship Id="rId3" Type="http://schemas.openxmlformats.org/officeDocument/2006/relationships/slideLayout" Target="../slideLayouts/slideLayout319.xml"/><Relationship Id="rId7" Type="http://schemas.openxmlformats.org/officeDocument/2006/relationships/slideLayout" Target="../slideLayouts/slideLayout323.xml"/><Relationship Id="rId12" Type="http://schemas.openxmlformats.org/officeDocument/2006/relationships/slideLayout" Target="../slideLayouts/slideLayout328.xml"/><Relationship Id="rId2" Type="http://schemas.openxmlformats.org/officeDocument/2006/relationships/slideLayout" Target="../slideLayouts/slideLayout318.xml"/><Relationship Id="rId1" Type="http://schemas.openxmlformats.org/officeDocument/2006/relationships/slideLayout" Target="../slideLayouts/slideLayout317.xml"/><Relationship Id="rId6" Type="http://schemas.openxmlformats.org/officeDocument/2006/relationships/slideLayout" Target="../slideLayouts/slideLayout322.xml"/><Relationship Id="rId11" Type="http://schemas.openxmlformats.org/officeDocument/2006/relationships/slideLayout" Target="../slideLayouts/slideLayout327.xml"/><Relationship Id="rId5" Type="http://schemas.openxmlformats.org/officeDocument/2006/relationships/slideLayout" Target="../slideLayouts/slideLayout321.xml"/><Relationship Id="rId10" Type="http://schemas.openxmlformats.org/officeDocument/2006/relationships/slideLayout" Target="../slideLayouts/slideLayout326.xml"/><Relationship Id="rId4" Type="http://schemas.openxmlformats.org/officeDocument/2006/relationships/slideLayout" Target="../slideLayouts/slideLayout320.xml"/><Relationship Id="rId9" Type="http://schemas.openxmlformats.org/officeDocument/2006/relationships/slideLayout" Target="../slideLayouts/slideLayout325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6.xml"/><Relationship Id="rId13" Type="http://schemas.openxmlformats.org/officeDocument/2006/relationships/theme" Target="../theme/theme27.xml"/><Relationship Id="rId3" Type="http://schemas.openxmlformats.org/officeDocument/2006/relationships/slideLayout" Target="../slideLayouts/slideLayout331.xml"/><Relationship Id="rId7" Type="http://schemas.openxmlformats.org/officeDocument/2006/relationships/slideLayout" Target="../slideLayouts/slideLayout335.xml"/><Relationship Id="rId12" Type="http://schemas.openxmlformats.org/officeDocument/2006/relationships/slideLayout" Target="../slideLayouts/slideLayout340.xml"/><Relationship Id="rId2" Type="http://schemas.openxmlformats.org/officeDocument/2006/relationships/slideLayout" Target="../slideLayouts/slideLayout330.xml"/><Relationship Id="rId1" Type="http://schemas.openxmlformats.org/officeDocument/2006/relationships/slideLayout" Target="../slideLayouts/slideLayout329.xml"/><Relationship Id="rId6" Type="http://schemas.openxmlformats.org/officeDocument/2006/relationships/slideLayout" Target="../slideLayouts/slideLayout334.xml"/><Relationship Id="rId11" Type="http://schemas.openxmlformats.org/officeDocument/2006/relationships/slideLayout" Target="../slideLayouts/slideLayout339.xml"/><Relationship Id="rId5" Type="http://schemas.openxmlformats.org/officeDocument/2006/relationships/slideLayout" Target="../slideLayouts/slideLayout333.xml"/><Relationship Id="rId10" Type="http://schemas.openxmlformats.org/officeDocument/2006/relationships/slideLayout" Target="../slideLayouts/slideLayout338.xml"/><Relationship Id="rId4" Type="http://schemas.openxmlformats.org/officeDocument/2006/relationships/slideLayout" Target="../slideLayouts/slideLayout332.xml"/><Relationship Id="rId9" Type="http://schemas.openxmlformats.org/officeDocument/2006/relationships/slideLayout" Target="../slideLayouts/slideLayout337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8.xml"/><Relationship Id="rId13" Type="http://schemas.openxmlformats.org/officeDocument/2006/relationships/theme" Target="../theme/theme28.xml"/><Relationship Id="rId3" Type="http://schemas.openxmlformats.org/officeDocument/2006/relationships/slideLayout" Target="../slideLayouts/slideLayout343.xml"/><Relationship Id="rId7" Type="http://schemas.openxmlformats.org/officeDocument/2006/relationships/slideLayout" Target="../slideLayouts/slideLayout347.xml"/><Relationship Id="rId12" Type="http://schemas.openxmlformats.org/officeDocument/2006/relationships/slideLayout" Target="../slideLayouts/slideLayout352.xml"/><Relationship Id="rId2" Type="http://schemas.openxmlformats.org/officeDocument/2006/relationships/slideLayout" Target="../slideLayouts/slideLayout342.xml"/><Relationship Id="rId1" Type="http://schemas.openxmlformats.org/officeDocument/2006/relationships/slideLayout" Target="../slideLayouts/slideLayout341.xml"/><Relationship Id="rId6" Type="http://schemas.openxmlformats.org/officeDocument/2006/relationships/slideLayout" Target="../slideLayouts/slideLayout346.xml"/><Relationship Id="rId11" Type="http://schemas.openxmlformats.org/officeDocument/2006/relationships/slideLayout" Target="../slideLayouts/slideLayout351.xml"/><Relationship Id="rId5" Type="http://schemas.openxmlformats.org/officeDocument/2006/relationships/slideLayout" Target="../slideLayouts/slideLayout345.xml"/><Relationship Id="rId10" Type="http://schemas.openxmlformats.org/officeDocument/2006/relationships/slideLayout" Target="../slideLayouts/slideLayout350.xml"/><Relationship Id="rId4" Type="http://schemas.openxmlformats.org/officeDocument/2006/relationships/slideLayout" Target="../slideLayouts/slideLayout344.xml"/><Relationship Id="rId9" Type="http://schemas.openxmlformats.org/officeDocument/2006/relationships/slideLayout" Target="../slideLayouts/slideLayout349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0.xml"/><Relationship Id="rId13" Type="http://schemas.openxmlformats.org/officeDocument/2006/relationships/theme" Target="../theme/theme29.xml"/><Relationship Id="rId3" Type="http://schemas.openxmlformats.org/officeDocument/2006/relationships/slideLayout" Target="../slideLayouts/slideLayout355.xml"/><Relationship Id="rId7" Type="http://schemas.openxmlformats.org/officeDocument/2006/relationships/slideLayout" Target="../slideLayouts/slideLayout359.xml"/><Relationship Id="rId12" Type="http://schemas.openxmlformats.org/officeDocument/2006/relationships/slideLayout" Target="../slideLayouts/slideLayout364.xml"/><Relationship Id="rId2" Type="http://schemas.openxmlformats.org/officeDocument/2006/relationships/slideLayout" Target="../slideLayouts/slideLayout354.xml"/><Relationship Id="rId1" Type="http://schemas.openxmlformats.org/officeDocument/2006/relationships/slideLayout" Target="../slideLayouts/slideLayout353.xml"/><Relationship Id="rId6" Type="http://schemas.openxmlformats.org/officeDocument/2006/relationships/slideLayout" Target="../slideLayouts/slideLayout358.xml"/><Relationship Id="rId11" Type="http://schemas.openxmlformats.org/officeDocument/2006/relationships/slideLayout" Target="../slideLayouts/slideLayout363.xml"/><Relationship Id="rId5" Type="http://schemas.openxmlformats.org/officeDocument/2006/relationships/slideLayout" Target="../slideLayouts/slideLayout357.xml"/><Relationship Id="rId10" Type="http://schemas.openxmlformats.org/officeDocument/2006/relationships/slideLayout" Target="../slideLayouts/slideLayout362.xml"/><Relationship Id="rId4" Type="http://schemas.openxmlformats.org/officeDocument/2006/relationships/slideLayout" Target="../slideLayouts/slideLayout356.xml"/><Relationship Id="rId9" Type="http://schemas.openxmlformats.org/officeDocument/2006/relationships/slideLayout" Target="../slideLayouts/slideLayout36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2.xml"/><Relationship Id="rId13" Type="http://schemas.openxmlformats.org/officeDocument/2006/relationships/theme" Target="../theme/theme30.xml"/><Relationship Id="rId3" Type="http://schemas.openxmlformats.org/officeDocument/2006/relationships/slideLayout" Target="../slideLayouts/slideLayout367.xml"/><Relationship Id="rId7" Type="http://schemas.openxmlformats.org/officeDocument/2006/relationships/slideLayout" Target="../slideLayouts/slideLayout371.xml"/><Relationship Id="rId12" Type="http://schemas.openxmlformats.org/officeDocument/2006/relationships/slideLayout" Target="../slideLayouts/slideLayout376.xml"/><Relationship Id="rId2" Type="http://schemas.openxmlformats.org/officeDocument/2006/relationships/slideLayout" Target="../slideLayouts/slideLayout366.xml"/><Relationship Id="rId1" Type="http://schemas.openxmlformats.org/officeDocument/2006/relationships/slideLayout" Target="../slideLayouts/slideLayout365.xml"/><Relationship Id="rId6" Type="http://schemas.openxmlformats.org/officeDocument/2006/relationships/slideLayout" Target="../slideLayouts/slideLayout370.xml"/><Relationship Id="rId11" Type="http://schemas.openxmlformats.org/officeDocument/2006/relationships/slideLayout" Target="../slideLayouts/slideLayout375.xml"/><Relationship Id="rId5" Type="http://schemas.openxmlformats.org/officeDocument/2006/relationships/slideLayout" Target="../slideLayouts/slideLayout369.xml"/><Relationship Id="rId10" Type="http://schemas.openxmlformats.org/officeDocument/2006/relationships/slideLayout" Target="../slideLayouts/slideLayout374.xml"/><Relationship Id="rId4" Type="http://schemas.openxmlformats.org/officeDocument/2006/relationships/slideLayout" Target="../slideLayouts/slideLayout368.xml"/><Relationship Id="rId9" Type="http://schemas.openxmlformats.org/officeDocument/2006/relationships/slideLayout" Target="../slideLayouts/slideLayout373.xml"/></Relationships>
</file>

<file path=ppt/slideMasters/_rels/slideMaster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4.xml"/><Relationship Id="rId13" Type="http://schemas.openxmlformats.org/officeDocument/2006/relationships/theme" Target="../theme/theme31.xml"/><Relationship Id="rId3" Type="http://schemas.openxmlformats.org/officeDocument/2006/relationships/slideLayout" Target="../slideLayouts/slideLayout379.xml"/><Relationship Id="rId7" Type="http://schemas.openxmlformats.org/officeDocument/2006/relationships/slideLayout" Target="../slideLayouts/slideLayout383.xml"/><Relationship Id="rId12" Type="http://schemas.openxmlformats.org/officeDocument/2006/relationships/slideLayout" Target="../slideLayouts/slideLayout388.xml"/><Relationship Id="rId2" Type="http://schemas.openxmlformats.org/officeDocument/2006/relationships/slideLayout" Target="../slideLayouts/slideLayout378.xml"/><Relationship Id="rId1" Type="http://schemas.openxmlformats.org/officeDocument/2006/relationships/slideLayout" Target="../slideLayouts/slideLayout377.xml"/><Relationship Id="rId6" Type="http://schemas.openxmlformats.org/officeDocument/2006/relationships/slideLayout" Target="../slideLayouts/slideLayout382.xml"/><Relationship Id="rId11" Type="http://schemas.openxmlformats.org/officeDocument/2006/relationships/slideLayout" Target="../slideLayouts/slideLayout387.xml"/><Relationship Id="rId5" Type="http://schemas.openxmlformats.org/officeDocument/2006/relationships/slideLayout" Target="../slideLayouts/slideLayout381.xml"/><Relationship Id="rId10" Type="http://schemas.openxmlformats.org/officeDocument/2006/relationships/slideLayout" Target="../slideLayouts/slideLayout386.xml"/><Relationship Id="rId4" Type="http://schemas.openxmlformats.org/officeDocument/2006/relationships/slideLayout" Target="../slideLayouts/slideLayout380.xml"/><Relationship Id="rId9" Type="http://schemas.openxmlformats.org/officeDocument/2006/relationships/slideLayout" Target="../slideLayouts/slideLayout385.xml"/></Relationships>
</file>

<file path=ppt/slideMasters/_rels/slideMaster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6.xml"/><Relationship Id="rId13" Type="http://schemas.openxmlformats.org/officeDocument/2006/relationships/theme" Target="../theme/theme32.xml"/><Relationship Id="rId3" Type="http://schemas.openxmlformats.org/officeDocument/2006/relationships/slideLayout" Target="../slideLayouts/slideLayout391.xml"/><Relationship Id="rId7" Type="http://schemas.openxmlformats.org/officeDocument/2006/relationships/slideLayout" Target="../slideLayouts/slideLayout395.xml"/><Relationship Id="rId12" Type="http://schemas.openxmlformats.org/officeDocument/2006/relationships/slideLayout" Target="../slideLayouts/slideLayout400.xml"/><Relationship Id="rId2" Type="http://schemas.openxmlformats.org/officeDocument/2006/relationships/slideLayout" Target="../slideLayouts/slideLayout390.xml"/><Relationship Id="rId1" Type="http://schemas.openxmlformats.org/officeDocument/2006/relationships/slideLayout" Target="../slideLayouts/slideLayout389.xml"/><Relationship Id="rId6" Type="http://schemas.openxmlformats.org/officeDocument/2006/relationships/slideLayout" Target="../slideLayouts/slideLayout394.xml"/><Relationship Id="rId11" Type="http://schemas.openxmlformats.org/officeDocument/2006/relationships/slideLayout" Target="../slideLayouts/slideLayout399.xml"/><Relationship Id="rId5" Type="http://schemas.openxmlformats.org/officeDocument/2006/relationships/slideLayout" Target="../slideLayouts/slideLayout393.xml"/><Relationship Id="rId10" Type="http://schemas.openxmlformats.org/officeDocument/2006/relationships/slideLayout" Target="../slideLayouts/slideLayout398.xml"/><Relationship Id="rId4" Type="http://schemas.openxmlformats.org/officeDocument/2006/relationships/slideLayout" Target="../slideLayouts/slideLayout392.xml"/><Relationship Id="rId9" Type="http://schemas.openxmlformats.org/officeDocument/2006/relationships/slideLayout" Target="../slideLayouts/slideLayout397.xml"/></Relationships>
</file>

<file path=ppt/slideMasters/_rels/slideMaster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8.xml"/><Relationship Id="rId13" Type="http://schemas.openxmlformats.org/officeDocument/2006/relationships/theme" Target="../theme/theme33.xml"/><Relationship Id="rId3" Type="http://schemas.openxmlformats.org/officeDocument/2006/relationships/slideLayout" Target="../slideLayouts/slideLayout403.xml"/><Relationship Id="rId7" Type="http://schemas.openxmlformats.org/officeDocument/2006/relationships/slideLayout" Target="../slideLayouts/slideLayout407.xml"/><Relationship Id="rId12" Type="http://schemas.openxmlformats.org/officeDocument/2006/relationships/slideLayout" Target="../slideLayouts/slideLayout412.xml"/><Relationship Id="rId2" Type="http://schemas.openxmlformats.org/officeDocument/2006/relationships/slideLayout" Target="../slideLayouts/slideLayout402.xml"/><Relationship Id="rId1" Type="http://schemas.openxmlformats.org/officeDocument/2006/relationships/slideLayout" Target="../slideLayouts/slideLayout401.xml"/><Relationship Id="rId6" Type="http://schemas.openxmlformats.org/officeDocument/2006/relationships/slideLayout" Target="../slideLayouts/slideLayout406.xml"/><Relationship Id="rId11" Type="http://schemas.openxmlformats.org/officeDocument/2006/relationships/slideLayout" Target="../slideLayouts/slideLayout411.xml"/><Relationship Id="rId5" Type="http://schemas.openxmlformats.org/officeDocument/2006/relationships/slideLayout" Target="../slideLayouts/slideLayout405.xml"/><Relationship Id="rId10" Type="http://schemas.openxmlformats.org/officeDocument/2006/relationships/slideLayout" Target="../slideLayouts/slideLayout410.xml"/><Relationship Id="rId4" Type="http://schemas.openxmlformats.org/officeDocument/2006/relationships/slideLayout" Target="../slideLayouts/slideLayout404.xml"/><Relationship Id="rId9" Type="http://schemas.openxmlformats.org/officeDocument/2006/relationships/slideLayout" Target="../slideLayouts/slideLayout409.xml"/></Relationships>
</file>

<file path=ppt/slideMasters/_rels/slideMaster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0.xml"/><Relationship Id="rId13" Type="http://schemas.openxmlformats.org/officeDocument/2006/relationships/theme" Target="../theme/theme34.xml"/><Relationship Id="rId3" Type="http://schemas.openxmlformats.org/officeDocument/2006/relationships/slideLayout" Target="../slideLayouts/slideLayout415.xml"/><Relationship Id="rId7" Type="http://schemas.openxmlformats.org/officeDocument/2006/relationships/slideLayout" Target="../slideLayouts/slideLayout419.xml"/><Relationship Id="rId12" Type="http://schemas.openxmlformats.org/officeDocument/2006/relationships/slideLayout" Target="../slideLayouts/slideLayout424.xml"/><Relationship Id="rId2" Type="http://schemas.openxmlformats.org/officeDocument/2006/relationships/slideLayout" Target="../slideLayouts/slideLayout414.xml"/><Relationship Id="rId1" Type="http://schemas.openxmlformats.org/officeDocument/2006/relationships/slideLayout" Target="../slideLayouts/slideLayout413.xml"/><Relationship Id="rId6" Type="http://schemas.openxmlformats.org/officeDocument/2006/relationships/slideLayout" Target="../slideLayouts/slideLayout418.xml"/><Relationship Id="rId11" Type="http://schemas.openxmlformats.org/officeDocument/2006/relationships/slideLayout" Target="../slideLayouts/slideLayout423.xml"/><Relationship Id="rId5" Type="http://schemas.openxmlformats.org/officeDocument/2006/relationships/slideLayout" Target="../slideLayouts/slideLayout417.xml"/><Relationship Id="rId10" Type="http://schemas.openxmlformats.org/officeDocument/2006/relationships/slideLayout" Target="../slideLayouts/slideLayout422.xml"/><Relationship Id="rId4" Type="http://schemas.openxmlformats.org/officeDocument/2006/relationships/slideLayout" Target="../slideLayouts/slideLayout416.xml"/><Relationship Id="rId9" Type="http://schemas.openxmlformats.org/officeDocument/2006/relationships/slideLayout" Target="../slideLayouts/slideLayout421.xml"/></Relationships>
</file>

<file path=ppt/slideMasters/_rels/slideMaster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2.xml"/><Relationship Id="rId13" Type="http://schemas.openxmlformats.org/officeDocument/2006/relationships/theme" Target="../theme/theme35.xml"/><Relationship Id="rId3" Type="http://schemas.openxmlformats.org/officeDocument/2006/relationships/slideLayout" Target="../slideLayouts/slideLayout427.xml"/><Relationship Id="rId7" Type="http://schemas.openxmlformats.org/officeDocument/2006/relationships/slideLayout" Target="../slideLayouts/slideLayout431.xml"/><Relationship Id="rId12" Type="http://schemas.openxmlformats.org/officeDocument/2006/relationships/slideLayout" Target="../slideLayouts/slideLayout436.xml"/><Relationship Id="rId2" Type="http://schemas.openxmlformats.org/officeDocument/2006/relationships/slideLayout" Target="../slideLayouts/slideLayout426.xml"/><Relationship Id="rId1" Type="http://schemas.openxmlformats.org/officeDocument/2006/relationships/slideLayout" Target="../slideLayouts/slideLayout425.xml"/><Relationship Id="rId6" Type="http://schemas.openxmlformats.org/officeDocument/2006/relationships/slideLayout" Target="../slideLayouts/slideLayout430.xml"/><Relationship Id="rId11" Type="http://schemas.openxmlformats.org/officeDocument/2006/relationships/slideLayout" Target="../slideLayouts/slideLayout435.xml"/><Relationship Id="rId5" Type="http://schemas.openxmlformats.org/officeDocument/2006/relationships/slideLayout" Target="../slideLayouts/slideLayout429.xml"/><Relationship Id="rId10" Type="http://schemas.openxmlformats.org/officeDocument/2006/relationships/slideLayout" Target="../slideLayouts/slideLayout434.xml"/><Relationship Id="rId4" Type="http://schemas.openxmlformats.org/officeDocument/2006/relationships/slideLayout" Target="../slideLayouts/slideLayout428.xml"/><Relationship Id="rId9" Type="http://schemas.openxmlformats.org/officeDocument/2006/relationships/slideLayout" Target="../slideLayouts/slideLayout4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0.xml"/><Relationship Id="rId13" Type="http://schemas.openxmlformats.org/officeDocument/2006/relationships/slideLayout" Target="../slideLayouts/slideLayout75.xml"/><Relationship Id="rId3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74.xml"/><Relationship Id="rId2" Type="http://schemas.openxmlformats.org/officeDocument/2006/relationships/slideLayout" Target="../slideLayouts/slideLayout64.xml"/><Relationship Id="rId1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73.xml"/><Relationship Id="rId5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72.xml"/><Relationship Id="rId4" Type="http://schemas.openxmlformats.org/officeDocument/2006/relationships/slideLayout" Target="../slideLayouts/slideLayout66.xml"/><Relationship Id="rId9" Type="http://schemas.openxmlformats.org/officeDocument/2006/relationships/slideLayout" Target="../slideLayouts/slideLayout71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3.xml"/><Relationship Id="rId13" Type="http://schemas.openxmlformats.org/officeDocument/2006/relationships/slideLayout" Target="../slideLayouts/slideLayout88.xml"/><Relationship Id="rId3" Type="http://schemas.openxmlformats.org/officeDocument/2006/relationships/slideLayout" Target="../slideLayouts/slideLayout78.xml"/><Relationship Id="rId7" Type="http://schemas.openxmlformats.org/officeDocument/2006/relationships/slideLayout" Target="../slideLayouts/slideLayout82.xml"/><Relationship Id="rId12" Type="http://schemas.openxmlformats.org/officeDocument/2006/relationships/slideLayout" Target="../slideLayouts/slideLayout87.xml"/><Relationship Id="rId2" Type="http://schemas.openxmlformats.org/officeDocument/2006/relationships/slideLayout" Target="../slideLayouts/slideLayout77.xml"/><Relationship Id="rId1" Type="http://schemas.openxmlformats.org/officeDocument/2006/relationships/slideLayout" Target="../slideLayouts/slideLayout76.xml"/><Relationship Id="rId6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85.xml"/><Relationship Id="rId4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4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Relationship Id="rId1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.xml"/><Relationship Id="rId13" Type="http://schemas.openxmlformats.org/officeDocument/2006/relationships/slideLayout" Target="../slideLayouts/slideLayout114.xml"/><Relationship Id="rId3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8.xml"/><Relationship Id="rId12" Type="http://schemas.openxmlformats.org/officeDocument/2006/relationships/slideLayout" Target="../slideLayouts/slideLayout113.xml"/><Relationship Id="rId2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Relationship Id="rId1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184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049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23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623 w 6027"/>
                <a:gd name="T7" fmla="*/ 0 h 2296"/>
                <a:gd name="T8" fmla="*/ 623 w 6027"/>
                <a:gd name="T9" fmla="*/ 1 h 2296"/>
                <a:gd name="T10" fmla="*/ 623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6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27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028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9456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42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1044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5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4891 h 353"/>
                  <a:gd name="T4" fmla="*/ 24 w 186"/>
                  <a:gd name="T5" fmla="*/ 8393 h 353"/>
                  <a:gd name="T6" fmla="*/ 18 w 186"/>
                  <a:gd name="T7" fmla="*/ 18167 h 353"/>
                  <a:gd name="T8" fmla="*/ 42 w 186"/>
                  <a:gd name="T9" fmla="*/ 31540 h 353"/>
                  <a:gd name="T10" fmla="*/ 48 w 186"/>
                  <a:gd name="T11" fmla="*/ 44656 h 353"/>
                  <a:gd name="T12" fmla="*/ 0 w 186"/>
                  <a:gd name="T13" fmla="*/ 97586 h 353"/>
                  <a:gd name="T14" fmla="*/ 54 w 186"/>
                  <a:gd name="T15" fmla="*/ 64541 h 353"/>
                  <a:gd name="T16" fmla="*/ 84 w 186"/>
                  <a:gd name="T17" fmla="*/ 59573 h 353"/>
                  <a:gd name="T18" fmla="*/ 126 w 186"/>
                  <a:gd name="T19" fmla="*/ 34948 h 353"/>
                  <a:gd name="T20" fmla="*/ 144 w 186"/>
                  <a:gd name="T21" fmla="*/ 33063 h 353"/>
                  <a:gd name="T22" fmla="*/ 144 w 186"/>
                  <a:gd name="T23" fmla="*/ 24943 h 353"/>
                  <a:gd name="T24" fmla="*/ 186 w 186"/>
                  <a:gd name="T25" fmla="*/ 18167 h 353"/>
                  <a:gd name="T26" fmla="*/ 162 w 186"/>
                  <a:gd name="T27" fmla="*/ 16476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6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7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1868 h 66"/>
                  <a:gd name="T8" fmla="*/ 6 w 155"/>
                  <a:gd name="T9" fmla="*/ 5383 h 66"/>
                  <a:gd name="T10" fmla="*/ 0 w 155"/>
                  <a:gd name="T11" fmla="*/ 7372 h 66"/>
                  <a:gd name="T12" fmla="*/ 78 w 155"/>
                  <a:gd name="T13" fmla="*/ 18068 h 66"/>
                  <a:gd name="T14" fmla="*/ 96 w 155"/>
                  <a:gd name="T15" fmla="*/ 12719 h 66"/>
                  <a:gd name="T16" fmla="*/ 155 w 155"/>
                  <a:gd name="T17" fmla="*/ 20101 h 66"/>
                  <a:gd name="T18" fmla="*/ 126 w 155"/>
                  <a:gd name="T19" fmla="*/ 7372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8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13214 h 72"/>
                  <a:gd name="T2" fmla="*/ 0 w 42"/>
                  <a:gd name="T3" fmla="*/ 6854 h 72"/>
                  <a:gd name="T4" fmla="*/ 12 w 42"/>
                  <a:gd name="T5" fmla="*/ 2373 h 72"/>
                  <a:gd name="T6" fmla="*/ 0 w 42"/>
                  <a:gd name="T7" fmla="*/ 2373 h 72"/>
                  <a:gd name="T8" fmla="*/ 12 w 42"/>
                  <a:gd name="T9" fmla="*/ 2373 h 72"/>
                  <a:gd name="T10" fmla="*/ 24 w 42"/>
                  <a:gd name="T11" fmla="*/ 2373 h 72"/>
                  <a:gd name="T12" fmla="*/ 36 w 42"/>
                  <a:gd name="T13" fmla="*/ 2373 h 72"/>
                  <a:gd name="T14" fmla="*/ 42 w 42"/>
                  <a:gd name="T15" fmla="*/ 0 h 72"/>
                  <a:gd name="T16" fmla="*/ 30 w 42"/>
                  <a:gd name="T17" fmla="*/ 6854 h 72"/>
                  <a:gd name="T18" fmla="*/ 42 w 42"/>
                  <a:gd name="T19" fmla="*/ 17618 h 72"/>
                  <a:gd name="T20" fmla="*/ 12 w 42"/>
                  <a:gd name="T21" fmla="*/ 25821 h 72"/>
                  <a:gd name="T22" fmla="*/ 6 w 42"/>
                  <a:gd name="T23" fmla="*/ 13214 h 72"/>
                  <a:gd name="T24" fmla="*/ 6 w 42"/>
                  <a:gd name="T25" fmla="*/ 13214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457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029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035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12 h 287"/>
                <a:gd name="T4" fmla="*/ 66 w 365"/>
                <a:gd name="T5" fmla="*/ 222 h 287"/>
                <a:gd name="T6" fmla="*/ 143 w 365"/>
                <a:gd name="T7" fmla="*/ 364 h 287"/>
                <a:gd name="T8" fmla="*/ 191 w 365"/>
                <a:gd name="T9" fmla="*/ 334 h 287"/>
                <a:gd name="T10" fmla="*/ 341 w 365"/>
                <a:gd name="T11" fmla="*/ 572 h 287"/>
                <a:gd name="T12" fmla="*/ 305 w 365"/>
                <a:gd name="T13" fmla="*/ 349 h 287"/>
                <a:gd name="T14" fmla="*/ 365 w 365"/>
                <a:gd name="T15" fmla="*/ 260 h 287"/>
                <a:gd name="T16" fmla="*/ 359 w 365"/>
                <a:gd name="T17" fmla="*/ 249 h 287"/>
                <a:gd name="T18" fmla="*/ 335 w 365"/>
                <a:gd name="T19" fmla="*/ 231 h 287"/>
                <a:gd name="T20" fmla="*/ 299 w 365"/>
                <a:gd name="T21" fmla="*/ 172 h 287"/>
                <a:gd name="T22" fmla="*/ 257 w 365"/>
                <a:gd name="T23" fmla="*/ 136 h 287"/>
                <a:gd name="T24" fmla="*/ 215 w 365"/>
                <a:gd name="T25" fmla="*/ 104 h 287"/>
                <a:gd name="T26" fmla="*/ 173 w 365"/>
                <a:gd name="T27" fmla="*/ 86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7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80 h 60"/>
                <a:gd name="T16" fmla="*/ 65 w 71"/>
                <a:gd name="T17" fmla="*/ 94 h 60"/>
                <a:gd name="T18" fmla="*/ 71 w 71"/>
                <a:gd name="T19" fmla="*/ 118 h 60"/>
                <a:gd name="T20" fmla="*/ 71 w 71"/>
                <a:gd name="T21" fmla="*/ 130 h 60"/>
                <a:gd name="T22" fmla="*/ 59 w 71"/>
                <a:gd name="T23" fmla="*/ 118 h 60"/>
                <a:gd name="T24" fmla="*/ 47 w 71"/>
                <a:gd name="T25" fmla="*/ 94 h 60"/>
                <a:gd name="T26" fmla="*/ 23 w 71"/>
                <a:gd name="T27" fmla="*/ 80 h 60"/>
                <a:gd name="T28" fmla="*/ 23 w 71"/>
                <a:gd name="T29" fmla="*/ 86 h 60"/>
                <a:gd name="T30" fmla="*/ 18 w 71"/>
                <a:gd name="T31" fmla="*/ 94 h 60"/>
                <a:gd name="T32" fmla="*/ 12 w 71"/>
                <a:gd name="T33" fmla="*/ 106 h 60"/>
                <a:gd name="T34" fmla="*/ 6 w 71"/>
                <a:gd name="T35" fmla="*/ 106 h 60"/>
                <a:gd name="T36" fmla="*/ 6 w 71"/>
                <a:gd name="T37" fmla="*/ 106 h 60"/>
                <a:gd name="T38" fmla="*/ 6 w 71"/>
                <a:gd name="T39" fmla="*/ 86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8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04 h 162"/>
                <a:gd name="T10" fmla="*/ 96 w 161"/>
                <a:gd name="T11" fmla="*/ 110 h 162"/>
                <a:gd name="T12" fmla="*/ 102 w 161"/>
                <a:gd name="T13" fmla="*/ 122 h 162"/>
                <a:gd name="T14" fmla="*/ 108 w 161"/>
                <a:gd name="T15" fmla="*/ 146 h 162"/>
                <a:gd name="T16" fmla="*/ 120 w 161"/>
                <a:gd name="T17" fmla="*/ 170 h 162"/>
                <a:gd name="T18" fmla="*/ 143 w 161"/>
                <a:gd name="T19" fmla="*/ 207 h 162"/>
                <a:gd name="T20" fmla="*/ 155 w 161"/>
                <a:gd name="T21" fmla="*/ 255 h 162"/>
                <a:gd name="T22" fmla="*/ 161 w 161"/>
                <a:gd name="T23" fmla="*/ 282 h 162"/>
                <a:gd name="T24" fmla="*/ 161 w 161"/>
                <a:gd name="T25" fmla="*/ 293 h 162"/>
                <a:gd name="T26" fmla="*/ 96 w 161"/>
                <a:gd name="T27" fmla="*/ 182 h 162"/>
                <a:gd name="T28" fmla="*/ 30 w 161"/>
                <a:gd name="T29" fmla="*/ 104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9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80 h 60"/>
                <a:gd name="T4" fmla="*/ 41 w 59"/>
                <a:gd name="T5" fmla="*/ 86 h 60"/>
                <a:gd name="T6" fmla="*/ 47 w 59"/>
                <a:gd name="T7" fmla="*/ 94 h 60"/>
                <a:gd name="T8" fmla="*/ 53 w 59"/>
                <a:gd name="T9" fmla="*/ 118 h 60"/>
                <a:gd name="T10" fmla="*/ 53 w 59"/>
                <a:gd name="T11" fmla="*/ 130 h 60"/>
                <a:gd name="T12" fmla="*/ 47 w 59"/>
                <a:gd name="T13" fmla="*/ 118 h 60"/>
                <a:gd name="T14" fmla="*/ 35 w 59"/>
                <a:gd name="T15" fmla="*/ 106 h 60"/>
                <a:gd name="T16" fmla="*/ 23 w 59"/>
                <a:gd name="T17" fmla="*/ 86 h 60"/>
                <a:gd name="T18" fmla="*/ 17 w 59"/>
                <a:gd name="T19" fmla="*/ 80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86 h 204"/>
                <a:gd name="T2" fmla="*/ 245 w 245"/>
                <a:gd name="T3" fmla="*/ 92 h 204"/>
                <a:gd name="T4" fmla="*/ 209 w 245"/>
                <a:gd name="T5" fmla="*/ 166 h 204"/>
                <a:gd name="T6" fmla="*/ 143 w 245"/>
                <a:gd name="T7" fmla="*/ 271 h 204"/>
                <a:gd name="T8" fmla="*/ 167 w 245"/>
                <a:gd name="T9" fmla="*/ 322 h 204"/>
                <a:gd name="T10" fmla="*/ 179 w 245"/>
                <a:gd name="T11" fmla="*/ 420 h 204"/>
                <a:gd name="T12" fmla="*/ 77 w 245"/>
                <a:gd name="T13" fmla="*/ 271 h 204"/>
                <a:gd name="T14" fmla="*/ 47 w 245"/>
                <a:gd name="T15" fmla="*/ 166 h 204"/>
                <a:gd name="T16" fmla="*/ 89 w 245"/>
                <a:gd name="T17" fmla="*/ 130 h 204"/>
                <a:gd name="T18" fmla="*/ 59 w 245"/>
                <a:gd name="T19" fmla="*/ 86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86 h 204"/>
                <a:gd name="T50" fmla="*/ 233 w 245"/>
                <a:gd name="T51" fmla="*/ 86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4582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1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94584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53FB31B3-7D67-4C78-8F7B-0C5A6B342F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90623" r:id="rId1"/>
    <p:sldLayoutId id="2147490242" r:id="rId2"/>
    <p:sldLayoutId id="2147490243" r:id="rId3"/>
    <p:sldLayoutId id="2147490244" r:id="rId4"/>
    <p:sldLayoutId id="2147490245" r:id="rId5"/>
    <p:sldLayoutId id="2147490246" r:id="rId6"/>
    <p:sldLayoutId id="2147490247" r:id="rId7"/>
    <p:sldLayoutId id="2147490248" r:id="rId8"/>
    <p:sldLayoutId id="2147490249" r:id="rId9"/>
    <p:sldLayoutId id="2147490250" r:id="rId10"/>
    <p:sldLayoutId id="2147490251" r:id="rId11"/>
    <p:sldLayoutId id="2147490252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184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026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52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652 w 6027"/>
                <a:gd name="T7" fmla="*/ 0 h 2296"/>
                <a:gd name="T8" fmla="*/ 652 w 6027"/>
                <a:gd name="T9" fmla="*/ 1 h 2296"/>
                <a:gd name="T10" fmla="*/ 652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6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10243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0244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9456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0258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10260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61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4371 h 353"/>
                  <a:gd name="T4" fmla="*/ 24 w 186"/>
                  <a:gd name="T5" fmla="*/ 7501 h 353"/>
                  <a:gd name="T6" fmla="*/ 18 w 186"/>
                  <a:gd name="T7" fmla="*/ 16235 h 353"/>
                  <a:gd name="T8" fmla="*/ 42 w 186"/>
                  <a:gd name="T9" fmla="*/ 28186 h 353"/>
                  <a:gd name="T10" fmla="*/ 48 w 186"/>
                  <a:gd name="T11" fmla="*/ 39908 h 353"/>
                  <a:gd name="T12" fmla="*/ 0 w 186"/>
                  <a:gd name="T13" fmla="*/ 87210 h 353"/>
                  <a:gd name="T14" fmla="*/ 54 w 186"/>
                  <a:gd name="T15" fmla="*/ 57678 h 353"/>
                  <a:gd name="T16" fmla="*/ 84 w 186"/>
                  <a:gd name="T17" fmla="*/ 53239 h 353"/>
                  <a:gd name="T18" fmla="*/ 126 w 186"/>
                  <a:gd name="T19" fmla="*/ 31232 h 353"/>
                  <a:gd name="T20" fmla="*/ 144 w 186"/>
                  <a:gd name="T21" fmla="*/ 29547 h 353"/>
                  <a:gd name="T22" fmla="*/ 144 w 186"/>
                  <a:gd name="T23" fmla="*/ 22291 h 353"/>
                  <a:gd name="T24" fmla="*/ 186 w 186"/>
                  <a:gd name="T25" fmla="*/ 16235 h 353"/>
                  <a:gd name="T26" fmla="*/ 162 w 186"/>
                  <a:gd name="T27" fmla="*/ 14724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62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63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1666 h 66"/>
                  <a:gd name="T8" fmla="*/ 6 w 155"/>
                  <a:gd name="T9" fmla="*/ 4801 h 66"/>
                  <a:gd name="T10" fmla="*/ 0 w 155"/>
                  <a:gd name="T11" fmla="*/ 6575 h 66"/>
                  <a:gd name="T12" fmla="*/ 78 w 155"/>
                  <a:gd name="T13" fmla="*/ 16115 h 66"/>
                  <a:gd name="T14" fmla="*/ 96 w 155"/>
                  <a:gd name="T15" fmla="*/ 11344 h 66"/>
                  <a:gd name="T16" fmla="*/ 155 w 155"/>
                  <a:gd name="T17" fmla="*/ 17928 h 66"/>
                  <a:gd name="T18" fmla="*/ 126 w 155"/>
                  <a:gd name="T19" fmla="*/ 6575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64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11746 h 72"/>
                  <a:gd name="T2" fmla="*/ 0 w 42"/>
                  <a:gd name="T3" fmla="*/ 6092 h 72"/>
                  <a:gd name="T4" fmla="*/ 12 w 42"/>
                  <a:gd name="T5" fmla="*/ 2109 h 72"/>
                  <a:gd name="T6" fmla="*/ 0 w 42"/>
                  <a:gd name="T7" fmla="*/ 2109 h 72"/>
                  <a:gd name="T8" fmla="*/ 12 w 42"/>
                  <a:gd name="T9" fmla="*/ 2109 h 72"/>
                  <a:gd name="T10" fmla="*/ 24 w 42"/>
                  <a:gd name="T11" fmla="*/ 2109 h 72"/>
                  <a:gd name="T12" fmla="*/ 36 w 42"/>
                  <a:gd name="T13" fmla="*/ 2109 h 72"/>
                  <a:gd name="T14" fmla="*/ 42 w 42"/>
                  <a:gd name="T15" fmla="*/ 0 h 72"/>
                  <a:gd name="T16" fmla="*/ 30 w 42"/>
                  <a:gd name="T17" fmla="*/ 6092 h 72"/>
                  <a:gd name="T18" fmla="*/ 42 w 42"/>
                  <a:gd name="T19" fmla="*/ 15660 h 72"/>
                  <a:gd name="T20" fmla="*/ 12 w 42"/>
                  <a:gd name="T21" fmla="*/ 22952 h 72"/>
                  <a:gd name="T22" fmla="*/ 6 w 42"/>
                  <a:gd name="T23" fmla="*/ 11746 h 72"/>
                  <a:gd name="T24" fmla="*/ 6 w 42"/>
                  <a:gd name="T25" fmla="*/ 11746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457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0245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0251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10 h 287"/>
                <a:gd name="T4" fmla="*/ 66 w 365"/>
                <a:gd name="T5" fmla="*/ 219 h 287"/>
                <a:gd name="T6" fmla="*/ 143 w 365"/>
                <a:gd name="T7" fmla="*/ 359 h 287"/>
                <a:gd name="T8" fmla="*/ 191 w 365"/>
                <a:gd name="T9" fmla="*/ 329 h 287"/>
                <a:gd name="T10" fmla="*/ 341 w 365"/>
                <a:gd name="T11" fmla="*/ 564 h 287"/>
                <a:gd name="T12" fmla="*/ 305 w 365"/>
                <a:gd name="T13" fmla="*/ 344 h 287"/>
                <a:gd name="T14" fmla="*/ 365 w 365"/>
                <a:gd name="T15" fmla="*/ 256 h 287"/>
                <a:gd name="T16" fmla="*/ 359 w 365"/>
                <a:gd name="T17" fmla="*/ 246 h 287"/>
                <a:gd name="T18" fmla="*/ 335 w 365"/>
                <a:gd name="T19" fmla="*/ 228 h 287"/>
                <a:gd name="T20" fmla="*/ 299 w 365"/>
                <a:gd name="T21" fmla="*/ 170 h 287"/>
                <a:gd name="T22" fmla="*/ 257 w 365"/>
                <a:gd name="T23" fmla="*/ 134 h 287"/>
                <a:gd name="T24" fmla="*/ 215 w 365"/>
                <a:gd name="T25" fmla="*/ 103 h 287"/>
                <a:gd name="T26" fmla="*/ 173 w 365"/>
                <a:gd name="T27" fmla="*/ 85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52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53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79 h 60"/>
                <a:gd name="T16" fmla="*/ 65 w 71"/>
                <a:gd name="T17" fmla="*/ 92 h 60"/>
                <a:gd name="T18" fmla="*/ 71 w 71"/>
                <a:gd name="T19" fmla="*/ 116 h 60"/>
                <a:gd name="T20" fmla="*/ 71 w 71"/>
                <a:gd name="T21" fmla="*/ 128 h 60"/>
                <a:gd name="T22" fmla="*/ 59 w 71"/>
                <a:gd name="T23" fmla="*/ 116 h 60"/>
                <a:gd name="T24" fmla="*/ 47 w 71"/>
                <a:gd name="T25" fmla="*/ 92 h 60"/>
                <a:gd name="T26" fmla="*/ 23 w 71"/>
                <a:gd name="T27" fmla="*/ 79 h 60"/>
                <a:gd name="T28" fmla="*/ 23 w 71"/>
                <a:gd name="T29" fmla="*/ 85 h 60"/>
                <a:gd name="T30" fmla="*/ 18 w 71"/>
                <a:gd name="T31" fmla="*/ 92 h 60"/>
                <a:gd name="T32" fmla="*/ 12 w 71"/>
                <a:gd name="T33" fmla="*/ 104 h 60"/>
                <a:gd name="T34" fmla="*/ 6 w 71"/>
                <a:gd name="T35" fmla="*/ 104 h 60"/>
                <a:gd name="T36" fmla="*/ 6 w 71"/>
                <a:gd name="T37" fmla="*/ 104 h 60"/>
                <a:gd name="T38" fmla="*/ 6 w 71"/>
                <a:gd name="T39" fmla="*/ 85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54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03 h 162"/>
                <a:gd name="T10" fmla="*/ 96 w 161"/>
                <a:gd name="T11" fmla="*/ 109 h 162"/>
                <a:gd name="T12" fmla="*/ 102 w 161"/>
                <a:gd name="T13" fmla="*/ 121 h 162"/>
                <a:gd name="T14" fmla="*/ 108 w 161"/>
                <a:gd name="T15" fmla="*/ 144 h 162"/>
                <a:gd name="T16" fmla="*/ 120 w 161"/>
                <a:gd name="T17" fmla="*/ 168 h 162"/>
                <a:gd name="T18" fmla="*/ 143 w 161"/>
                <a:gd name="T19" fmla="*/ 204 h 162"/>
                <a:gd name="T20" fmla="*/ 155 w 161"/>
                <a:gd name="T21" fmla="*/ 252 h 162"/>
                <a:gd name="T22" fmla="*/ 161 w 161"/>
                <a:gd name="T23" fmla="*/ 279 h 162"/>
                <a:gd name="T24" fmla="*/ 161 w 161"/>
                <a:gd name="T25" fmla="*/ 289 h 162"/>
                <a:gd name="T26" fmla="*/ 96 w 161"/>
                <a:gd name="T27" fmla="*/ 180 h 162"/>
                <a:gd name="T28" fmla="*/ 30 w 161"/>
                <a:gd name="T29" fmla="*/ 103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55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79 h 60"/>
                <a:gd name="T4" fmla="*/ 41 w 59"/>
                <a:gd name="T5" fmla="*/ 85 h 60"/>
                <a:gd name="T6" fmla="*/ 47 w 59"/>
                <a:gd name="T7" fmla="*/ 92 h 60"/>
                <a:gd name="T8" fmla="*/ 53 w 59"/>
                <a:gd name="T9" fmla="*/ 116 h 60"/>
                <a:gd name="T10" fmla="*/ 53 w 59"/>
                <a:gd name="T11" fmla="*/ 128 h 60"/>
                <a:gd name="T12" fmla="*/ 47 w 59"/>
                <a:gd name="T13" fmla="*/ 116 h 60"/>
                <a:gd name="T14" fmla="*/ 35 w 59"/>
                <a:gd name="T15" fmla="*/ 104 h 60"/>
                <a:gd name="T16" fmla="*/ 23 w 59"/>
                <a:gd name="T17" fmla="*/ 85 h 60"/>
                <a:gd name="T18" fmla="*/ 17 w 59"/>
                <a:gd name="T19" fmla="*/ 79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56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85 h 204"/>
                <a:gd name="T2" fmla="*/ 245 w 245"/>
                <a:gd name="T3" fmla="*/ 91 h 204"/>
                <a:gd name="T4" fmla="*/ 209 w 245"/>
                <a:gd name="T5" fmla="*/ 164 h 204"/>
                <a:gd name="T6" fmla="*/ 143 w 245"/>
                <a:gd name="T7" fmla="*/ 267 h 204"/>
                <a:gd name="T8" fmla="*/ 167 w 245"/>
                <a:gd name="T9" fmla="*/ 317 h 204"/>
                <a:gd name="T10" fmla="*/ 179 w 245"/>
                <a:gd name="T11" fmla="*/ 414 h 204"/>
                <a:gd name="T12" fmla="*/ 77 w 245"/>
                <a:gd name="T13" fmla="*/ 267 h 204"/>
                <a:gd name="T14" fmla="*/ 47 w 245"/>
                <a:gd name="T15" fmla="*/ 164 h 204"/>
                <a:gd name="T16" fmla="*/ 89 w 245"/>
                <a:gd name="T17" fmla="*/ 128 h 204"/>
                <a:gd name="T18" fmla="*/ 59 w 245"/>
                <a:gd name="T19" fmla="*/ 85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85 h 204"/>
                <a:gd name="T50" fmla="*/ 233 w 245"/>
                <a:gd name="T51" fmla="*/ 85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4582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47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94584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1B2E4B3A-7E18-48E4-9B70-A6DCFB1857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90642" r:id="rId1"/>
    <p:sldLayoutId id="2147490337" r:id="rId2"/>
    <p:sldLayoutId id="2147490338" r:id="rId3"/>
    <p:sldLayoutId id="2147490339" r:id="rId4"/>
    <p:sldLayoutId id="2147490340" r:id="rId5"/>
    <p:sldLayoutId id="2147490341" r:id="rId6"/>
    <p:sldLayoutId id="2147490342" r:id="rId7"/>
    <p:sldLayoutId id="2147490343" r:id="rId8"/>
    <p:sldLayoutId id="2147490344" r:id="rId9"/>
    <p:sldLayoutId id="2147490345" r:id="rId10"/>
    <p:sldLayoutId id="2147490346" r:id="rId11"/>
    <p:sldLayoutId id="2147490347" r:id="rId12"/>
    <p:sldLayoutId id="2147490643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184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1289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52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652 w 6027"/>
                <a:gd name="T7" fmla="*/ 0 h 2296"/>
                <a:gd name="T8" fmla="*/ 652 w 6027"/>
                <a:gd name="T9" fmla="*/ 1 h 2296"/>
                <a:gd name="T10" fmla="*/ 652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6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11267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1268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9456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1282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11284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5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4371 h 353"/>
                  <a:gd name="T4" fmla="*/ 24 w 186"/>
                  <a:gd name="T5" fmla="*/ 7501 h 353"/>
                  <a:gd name="T6" fmla="*/ 18 w 186"/>
                  <a:gd name="T7" fmla="*/ 16235 h 353"/>
                  <a:gd name="T8" fmla="*/ 42 w 186"/>
                  <a:gd name="T9" fmla="*/ 28186 h 353"/>
                  <a:gd name="T10" fmla="*/ 48 w 186"/>
                  <a:gd name="T11" fmla="*/ 39908 h 353"/>
                  <a:gd name="T12" fmla="*/ 0 w 186"/>
                  <a:gd name="T13" fmla="*/ 87210 h 353"/>
                  <a:gd name="T14" fmla="*/ 54 w 186"/>
                  <a:gd name="T15" fmla="*/ 57678 h 353"/>
                  <a:gd name="T16" fmla="*/ 84 w 186"/>
                  <a:gd name="T17" fmla="*/ 53239 h 353"/>
                  <a:gd name="T18" fmla="*/ 126 w 186"/>
                  <a:gd name="T19" fmla="*/ 31232 h 353"/>
                  <a:gd name="T20" fmla="*/ 144 w 186"/>
                  <a:gd name="T21" fmla="*/ 29547 h 353"/>
                  <a:gd name="T22" fmla="*/ 144 w 186"/>
                  <a:gd name="T23" fmla="*/ 22291 h 353"/>
                  <a:gd name="T24" fmla="*/ 186 w 186"/>
                  <a:gd name="T25" fmla="*/ 16235 h 353"/>
                  <a:gd name="T26" fmla="*/ 162 w 186"/>
                  <a:gd name="T27" fmla="*/ 14724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6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7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1666 h 66"/>
                  <a:gd name="T8" fmla="*/ 6 w 155"/>
                  <a:gd name="T9" fmla="*/ 4801 h 66"/>
                  <a:gd name="T10" fmla="*/ 0 w 155"/>
                  <a:gd name="T11" fmla="*/ 6575 h 66"/>
                  <a:gd name="T12" fmla="*/ 78 w 155"/>
                  <a:gd name="T13" fmla="*/ 16115 h 66"/>
                  <a:gd name="T14" fmla="*/ 96 w 155"/>
                  <a:gd name="T15" fmla="*/ 11344 h 66"/>
                  <a:gd name="T16" fmla="*/ 155 w 155"/>
                  <a:gd name="T17" fmla="*/ 17928 h 66"/>
                  <a:gd name="T18" fmla="*/ 126 w 155"/>
                  <a:gd name="T19" fmla="*/ 6575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8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11746 h 72"/>
                  <a:gd name="T2" fmla="*/ 0 w 42"/>
                  <a:gd name="T3" fmla="*/ 6092 h 72"/>
                  <a:gd name="T4" fmla="*/ 12 w 42"/>
                  <a:gd name="T5" fmla="*/ 2109 h 72"/>
                  <a:gd name="T6" fmla="*/ 0 w 42"/>
                  <a:gd name="T7" fmla="*/ 2109 h 72"/>
                  <a:gd name="T8" fmla="*/ 12 w 42"/>
                  <a:gd name="T9" fmla="*/ 2109 h 72"/>
                  <a:gd name="T10" fmla="*/ 24 w 42"/>
                  <a:gd name="T11" fmla="*/ 2109 h 72"/>
                  <a:gd name="T12" fmla="*/ 36 w 42"/>
                  <a:gd name="T13" fmla="*/ 2109 h 72"/>
                  <a:gd name="T14" fmla="*/ 42 w 42"/>
                  <a:gd name="T15" fmla="*/ 0 h 72"/>
                  <a:gd name="T16" fmla="*/ 30 w 42"/>
                  <a:gd name="T17" fmla="*/ 6092 h 72"/>
                  <a:gd name="T18" fmla="*/ 42 w 42"/>
                  <a:gd name="T19" fmla="*/ 15660 h 72"/>
                  <a:gd name="T20" fmla="*/ 12 w 42"/>
                  <a:gd name="T21" fmla="*/ 22952 h 72"/>
                  <a:gd name="T22" fmla="*/ 6 w 42"/>
                  <a:gd name="T23" fmla="*/ 11746 h 72"/>
                  <a:gd name="T24" fmla="*/ 6 w 42"/>
                  <a:gd name="T25" fmla="*/ 11746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457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1269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1275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10 h 287"/>
                <a:gd name="T4" fmla="*/ 66 w 365"/>
                <a:gd name="T5" fmla="*/ 219 h 287"/>
                <a:gd name="T6" fmla="*/ 143 w 365"/>
                <a:gd name="T7" fmla="*/ 359 h 287"/>
                <a:gd name="T8" fmla="*/ 191 w 365"/>
                <a:gd name="T9" fmla="*/ 329 h 287"/>
                <a:gd name="T10" fmla="*/ 341 w 365"/>
                <a:gd name="T11" fmla="*/ 564 h 287"/>
                <a:gd name="T12" fmla="*/ 305 w 365"/>
                <a:gd name="T13" fmla="*/ 344 h 287"/>
                <a:gd name="T14" fmla="*/ 365 w 365"/>
                <a:gd name="T15" fmla="*/ 256 h 287"/>
                <a:gd name="T16" fmla="*/ 359 w 365"/>
                <a:gd name="T17" fmla="*/ 246 h 287"/>
                <a:gd name="T18" fmla="*/ 335 w 365"/>
                <a:gd name="T19" fmla="*/ 228 h 287"/>
                <a:gd name="T20" fmla="*/ 299 w 365"/>
                <a:gd name="T21" fmla="*/ 170 h 287"/>
                <a:gd name="T22" fmla="*/ 257 w 365"/>
                <a:gd name="T23" fmla="*/ 134 h 287"/>
                <a:gd name="T24" fmla="*/ 215 w 365"/>
                <a:gd name="T25" fmla="*/ 103 h 287"/>
                <a:gd name="T26" fmla="*/ 173 w 365"/>
                <a:gd name="T27" fmla="*/ 85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276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277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79 h 60"/>
                <a:gd name="T16" fmla="*/ 65 w 71"/>
                <a:gd name="T17" fmla="*/ 92 h 60"/>
                <a:gd name="T18" fmla="*/ 71 w 71"/>
                <a:gd name="T19" fmla="*/ 116 h 60"/>
                <a:gd name="T20" fmla="*/ 71 w 71"/>
                <a:gd name="T21" fmla="*/ 128 h 60"/>
                <a:gd name="T22" fmla="*/ 59 w 71"/>
                <a:gd name="T23" fmla="*/ 116 h 60"/>
                <a:gd name="T24" fmla="*/ 47 w 71"/>
                <a:gd name="T25" fmla="*/ 92 h 60"/>
                <a:gd name="T26" fmla="*/ 23 w 71"/>
                <a:gd name="T27" fmla="*/ 79 h 60"/>
                <a:gd name="T28" fmla="*/ 23 w 71"/>
                <a:gd name="T29" fmla="*/ 85 h 60"/>
                <a:gd name="T30" fmla="*/ 18 w 71"/>
                <a:gd name="T31" fmla="*/ 92 h 60"/>
                <a:gd name="T32" fmla="*/ 12 w 71"/>
                <a:gd name="T33" fmla="*/ 104 h 60"/>
                <a:gd name="T34" fmla="*/ 6 w 71"/>
                <a:gd name="T35" fmla="*/ 104 h 60"/>
                <a:gd name="T36" fmla="*/ 6 w 71"/>
                <a:gd name="T37" fmla="*/ 104 h 60"/>
                <a:gd name="T38" fmla="*/ 6 w 71"/>
                <a:gd name="T39" fmla="*/ 85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278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03 h 162"/>
                <a:gd name="T10" fmla="*/ 96 w 161"/>
                <a:gd name="T11" fmla="*/ 109 h 162"/>
                <a:gd name="T12" fmla="*/ 102 w 161"/>
                <a:gd name="T13" fmla="*/ 121 h 162"/>
                <a:gd name="T14" fmla="*/ 108 w 161"/>
                <a:gd name="T15" fmla="*/ 144 h 162"/>
                <a:gd name="T16" fmla="*/ 120 w 161"/>
                <a:gd name="T17" fmla="*/ 168 h 162"/>
                <a:gd name="T18" fmla="*/ 143 w 161"/>
                <a:gd name="T19" fmla="*/ 204 h 162"/>
                <a:gd name="T20" fmla="*/ 155 w 161"/>
                <a:gd name="T21" fmla="*/ 252 h 162"/>
                <a:gd name="T22" fmla="*/ 161 w 161"/>
                <a:gd name="T23" fmla="*/ 279 h 162"/>
                <a:gd name="T24" fmla="*/ 161 w 161"/>
                <a:gd name="T25" fmla="*/ 289 h 162"/>
                <a:gd name="T26" fmla="*/ 96 w 161"/>
                <a:gd name="T27" fmla="*/ 180 h 162"/>
                <a:gd name="T28" fmla="*/ 30 w 161"/>
                <a:gd name="T29" fmla="*/ 103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279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79 h 60"/>
                <a:gd name="T4" fmla="*/ 41 w 59"/>
                <a:gd name="T5" fmla="*/ 85 h 60"/>
                <a:gd name="T6" fmla="*/ 47 w 59"/>
                <a:gd name="T7" fmla="*/ 92 h 60"/>
                <a:gd name="T8" fmla="*/ 53 w 59"/>
                <a:gd name="T9" fmla="*/ 116 h 60"/>
                <a:gd name="T10" fmla="*/ 53 w 59"/>
                <a:gd name="T11" fmla="*/ 128 h 60"/>
                <a:gd name="T12" fmla="*/ 47 w 59"/>
                <a:gd name="T13" fmla="*/ 116 h 60"/>
                <a:gd name="T14" fmla="*/ 35 w 59"/>
                <a:gd name="T15" fmla="*/ 104 h 60"/>
                <a:gd name="T16" fmla="*/ 23 w 59"/>
                <a:gd name="T17" fmla="*/ 85 h 60"/>
                <a:gd name="T18" fmla="*/ 17 w 59"/>
                <a:gd name="T19" fmla="*/ 79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280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85 h 204"/>
                <a:gd name="T2" fmla="*/ 245 w 245"/>
                <a:gd name="T3" fmla="*/ 91 h 204"/>
                <a:gd name="T4" fmla="*/ 209 w 245"/>
                <a:gd name="T5" fmla="*/ 164 h 204"/>
                <a:gd name="T6" fmla="*/ 143 w 245"/>
                <a:gd name="T7" fmla="*/ 267 h 204"/>
                <a:gd name="T8" fmla="*/ 167 w 245"/>
                <a:gd name="T9" fmla="*/ 317 h 204"/>
                <a:gd name="T10" fmla="*/ 179 w 245"/>
                <a:gd name="T11" fmla="*/ 414 h 204"/>
                <a:gd name="T12" fmla="*/ 77 w 245"/>
                <a:gd name="T13" fmla="*/ 267 h 204"/>
                <a:gd name="T14" fmla="*/ 47 w 245"/>
                <a:gd name="T15" fmla="*/ 164 h 204"/>
                <a:gd name="T16" fmla="*/ 89 w 245"/>
                <a:gd name="T17" fmla="*/ 128 h 204"/>
                <a:gd name="T18" fmla="*/ 59 w 245"/>
                <a:gd name="T19" fmla="*/ 85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85 h 204"/>
                <a:gd name="T50" fmla="*/ 233 w 245"/>
                <a:gd name="T51" fmla="*/ 85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4582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1271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94584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5D173673-BB6D-4A24-8C6D-9BE20C51CD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90644" r:id="rId1"/>
    <p:sldLayoutId id="2147490348" r:id="rId2"/>
    <p:sldLayoutId id="2147490349" r:id="rId3"/>
    <p:sldLayoutId id="2147490350" r:id="rId4"/>
    <p:sldLayoutId id="2147490351" r:id="rId5"/>
    <p:sldLayoutId id="2147490352" r:id="rId6"/>
    <p:sldLayoutId id="2147490353" r:id="rId7"/>
    <p:sldLayoutId id="2147490354" r:id="rId8"/>
    <p:sldLayoutId id="2147490355" r:id="rId9"/>
    <p:sldLayoutId id="2147490356" r:id="rId10"/>
    <p:sldLayoutId id="2147490357" r:id="rId11"/>
    <p:sldLayoutId id="2147490358" r:id="rId12"/>
    <p:sldLayoutId id="2147490645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184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2313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52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652 w 6027"/>
                <a:gd name="T7" fmla="*/ 0 h 2296"/>
                <a:gd name="T8" fmla="*/ 652 w 6027"/>
                <a:gd name="T9" fmla="*/ 1 h 2296"/>
                <a:gd name="T10" fmla="*/ 652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6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12291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2292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9456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2306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12308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09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4371 h 353"/>
                  <a:gd name="T4" fmla="*/ 24 w 186"/>
                  <a:gd name="T5" fmla="*/ 7501 h 353"/>
                  <a:gd name="T6" fmla="*/ 18 w 186"/>
                  <a:gd name="T7" fmla="*/ 16235 h 353"/>
                  <a:gd name="T8" fmla="*/ 42 w 186"/>
                  <a:gd name="T9" fmla="*/ 28186 h 353"/>
                  <a:gd name="T10" fmla="*/ 48 w 186"/>
                  <a:gd name="T11" fmla="*/ 39908 h 353"/>
                  <a:gd name="T12" fmla="*/ 0 w 186"/>
                  <a:gd name="T13" fmla="*/ 87210 h 353"/>
                  <a:gd name="T14" fmla="*/ 54 w 186"/>
                  <a:gd name="T15" fmla="*/ 57678 h 353"/>
                  <a:gd name="T16" fmla="*/ 84 w 186"/>
                  <a:gd name="T17" fmla="*/ 53239 h 353"/>
                  <a:gd name="T18" fmla="*/ 126 w 186"/>
                  <a:gd name="T19" fmla="*/ 31232 h 353"/>
                  <a:gd name="T20" fmla="*/ 144 w 186"/>
                  <a:gd name="T21" fmla="*/ 29547 h 353"/>
                  <a:gd name="T22" fmla="*/ 144 w 186"/>
                  <a:gd name="T23" fmla="*/ 22291 h 353"/>
                  <a:gd name="T24" fmla="*/ 186 w 186"/>
                  <a:gd name="T25" fmla="*/ 16235 h 353"/>
                  <a:gd name="T26" fmla="*/ 162 w 186"/>
                  <a:gd name="T27" fmla="*/ 14724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10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11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1666 h 66"/>
                  <a:gd name="T8" fmla="*/ 6 w 155"/>
                  <a:gd name="T9" fmla="*/ 4801 h 66"/>
                  <a:gd name="T10" fmla="*/ 0 w 155"/>
                  <a:gd name="T11" fmla="*/ 6575 h 66"/>
                  <a:gd name="T12" fmla="*/ 78 w 155"/>
                  <a:gd name="T13" fmla="*/ 16115 h 66"/>
                  <a:gd name="T14" fmla="*/ 96 w 155"/>
                  <a:gd name="T15" fmla="*/ 11344 h 66"/>
                  <a:gd name="T16" fmla="*/ 155 w 155"/>
                  <a:gd name="T17" fmla="*/ 17928 h 66"/>
                  <a:gd name="T18" fmla="*/ 126 w 155"/>
                  <a:gd name="T19" fmla="*/ 6575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12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11746 h 72"/>
                  <a:gd name="T2" fmla="*/ 0 w 42"/>
                  <a:gd name="T3" fmla="*/ 6092 h 72"/>
                  <a:gd name="T4" fmla="*/ 12 w 42"/>
                  <a:gd name="T5" fmla="*/ 2109 h 72"/>
                  <a:gd name="T6" fmla="*/ 0 w 42"/>
                  <a:gd name="T7" fmla="*/ 2109 h 72"/>
                  <a:gd name="T8" fmla="*/ 12 w 42"/>
                  <a:gd name="T9" fmla="*/ 2109 h 72"/>
                  <a:gd name="T10" fmla="*/ 24 w 42"/>
                  <a:gd name="T11" fmla="*/ 2109 h 72"/>
                  <a:gd name="T12" fmla="*/ 36 w 42"/>
                  <a:gd name="T13" fmla="*/ 2109 h 72"/>
                  <a:gd name="T14" fmla="*/ 42 w 42"/>
                  <a:gd name="T15" fmla="*/ 0 h 72"/>
                  <a:gd name="T16" fmla="*/ 30 w 42"/>
                  <a:gd name="T17" fmla="*/ 6092 h 72"/>
                  <a:gd name="T18" fmla="*/ 42 w 42"/>
                  <a:gd name="T19" fmla="*/ 15660 h 72"/>
                  <a:gd name="T20" fmla="*/ 12 w 42"/>
                  <a:gd name="T21" fmla="*/ 22952 h 72"/>
                  <a:gd name="T22" fmla="*/ 6 w 42"/>
                  <a:gd name="T23" fmla="*/ 11746 h 72"/>
                  <a:gd name="T24" fmla="*/ 6 w 42"/>
                  <a:gd name="T25" fmla="*/ 11746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457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2293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2299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10 h 287"/>
                <a:gd name="T4" fmla="*/ 66 w 365"/>
                <a:gd name="T5" fmla="*/ 219 h 287"/>
                <a:gd name="T6" fmla="*/ 143 w 365"/>
                <a:gd name="T7" fmla="*/ 359 h 287"/>
                <a:gd name="T8" fmla="*/ 191 w 365"/>
                <a:gd name="T9" fmla="*/ 329 h 287"/>
                <a:gd name="T10" fmla="*/ 341 w 365"/>
                <a:gd name="T11" fmla="*/ 564 h 287"/>
                <a:gd name="T12" fmla="*/ 305 w 365"/>
                <a:gd name="T13" fmla="*/ 344 h 287"/>
                <a:gd name="T14" fmla="*/ 365 w 365"/>
                <a:gd name="T15" fmla="*/ 256 h 287"/>
                <a:gd name="T16" fmla="*/ 359 w 365"/>
                <a:gd name="T17" fmla="*/ 246 h 287"/>
                <a:gd name="T18" fmla="*/ 335 w 365"/>
                <a:gd name="T19" fmla="*/ 228 h 287"/>
                <a:gd name="T20" fmla="*/ 299 w 365"/>
                <a:gd name="T21" fmla="*/ 170 h 287"/>
                <a:gd name="T22" fmla="*/ 257 w 365"/>
                <a:gd name="T23" fmla="*/ 134 h 287"/>
                <a:gd name="T24" fmla="*/ 215 w 365"/>
                <a:gd name="T25" fmla="*/ 103 h 287"/>
                <a:gd name="T26" fmla="*/ 173 w 365"/>
                <a:gd name="T27" fmla="*/ 85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00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01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79 h 60"/>
                <a:gd name="T16" fmla="*/ 65 w 71"/>
                <a:gd name="T17" fmla="*/ 92 h 60"/>
                <a:gd name="T18" fmla="*/ 71 w 71"/>
                <a:gd name="T19" fmla="*/ 116 h 60"/>
                <a:gd name="T20" fmla="*/ 71 w 71"/>
                <a:gd name="T21" fmla="*/ 128 h 60"/>
                <a:gd name="T22" fmla="*/ 59 w 71"/>
                <a:gd name="T23" fmla="*/ 116 h 60"/>
                <a:gd name="T24" fmla="*/ 47 w 71"/>
                <a:gd name="T25" fmla="*/ 92 h 60"/>
                <a:gd name="T26" fmla="*/ 23 w 71"/>
                <a:gd name="T27" fmla="*/ 79 h 60"/>
                <a:gd name="T28" fmla="*/ 23 w 71"/>
                <a:gd name="T29" fmla="*/ 85 h 60"/>
                <a:gd name="T30" fmla="*/ 18 w 71"/>
                <a:gd name="T31" fmla="*/ 92 h 60"/>
                <a:gd name="T32" fmla="*/ 12 w 71"/>
                <a:gd name="T33" fmla="*/ 104 h 60"/>
                <a:gd name="T34" fmla="*/ 6 w 71"/>
                <a:gd name="T35" fmla="*/ 104 h 60"/>
                <a:gd name="T36" fmla="*/ 6 w 71"/>
                <a:gd name="T37" fmla="*/ 104 h 60"/>
                <a:gd name="T38" fmla="*/ 6 w 71"/>
                <a:gd name="T39" fmla="*/ 85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02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03 h 162"/>
                <a:gd name="T10" fmla="*/ 96 w 161"/>
                <a:gd name="T11" fmla="*/ 109 h 162"/>
                <a:gd name="T12" fmla="*/ 102 w 161"/>
                <a:gd name="T13" fmla="*/ 121 h 162"/>
                <a:gd name="T14" fmla="*/ 108 w 161"/>
                <a:gd name="T15" fmla="*/ 144 h 162"/>
                <a:gd name="T16" fmla="*/ 120 w 161"/>
                <a:gd name="T17" fmla="*/ 168 h 162"/>
                <a:gd name="T18" fmla="*/ 143 w 161"/>
                <a:gd name="T19" fmla="*/ 204 h 162"/>
                <a:gd name="T20" fmla="*/ 155 w 161"/>
                <a:gd name="T21" fmla="*/ 252 h 162"/>
                <a:gd name="T22" fmla="*/ 161 w 161"/>
                <a:gd name="T23" fmla="*/ 279 h 162"/>
                <a:gd name="T24" fmla="*/ 161 w 161"/>
                <a:gd name="T25" fmla="*/ 289 h 162"/>
                <a:gd name="T26" fmla="*/ 96 w 161"/>
                <a:gd name="T27" fmla="*/ 180 h 162"/>
                <a:gd name="T28" fmla="*/ 30 w 161"/>
                <a:gd name="T29" fmla="*/ 103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03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79 h 60"/>
                <a:gd name="T4" fmla="*/ 41 w 59"/>
                <a:gd name="T5" fmla="*/ 85 h 60"/>
                <a:gd name="T6" fmla="*/ 47 w 59"/>
                <a:gd name="T7" fmla="*/ 92 h 60"/>
                <a:gd name="T8" fmla="*/ 53 w 59"/>
                <a:gd name="T9" fmla="*/ 116 h 60"/>
                <a:gd name="T10" fmla="*/ 53 w 59"/>
                <a:gd name="T11" fmla="*/ 128 h 60"/>
                <a:gd name="T12" fmla="*/ 47 w 59"/>
                <a:gd name="T13" fmla="*/ 116 h 60"/>
                <a:gd name="T14" fmla="*/ 35 w 59"/>
                <a:gd name="T15" fmla="*/ 104 h 60"/>
                <a:gd name="T16" fmla="*/ 23 w 59"/>
                <a:gd name="T17" fmla="*/ 85 h 60"/>
                <a:gd name="T18" fmla="*/ 17 w 59"/>
                <a:gd name="T19" fmla="*/ 79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04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85 h 204"/>
                <a:gd name="T2" fmla="*/ 245 w 245"/>
                <a:gd name="T3" fmla="*/ 91 h 204"/>
                <a:gd name="T4" fmla="*/ 209 w 245"/>
                <a:gd name="T5" fmla="*/ 164 h 204"/>
                <a:gd name="T6" fmla="*/ 143 w 245"/>
                <a:gd name="T7" fmla="*/ 267 h 204"/>
                <a:gd name="T8" fmla="*/ 167 w 245"/>
                <a:gd name="T9" fmla="*/ 317 h 204"/>
                <a:gd name="T10" fmla="*/ 179 w 245"/>
                <a:gd name="T11" fmla="*/ 414 h 204"/>
                <a:gd name="T12" fmla="*/ 77 w 245"/>
                <a:gd name="T13" fmla="*/ 267 h 204"/>
                <a:gd name="T14" fmla="*/ 47 w 245"/>
                <a:gd name="T15" fmla="*/ 164 h 204"/>
                <a:gd name="T16" fmla="*/ 89 w 245"/>
                <a:gd name="T17" fmla="*/ 128 h 204"/>
                <a:gd name="T18" fmla="*/ 59 w 245"/>
                <a:gd name="T19" fmla="*/ 85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85 h 204"/>
                <a:gd name="T50" fmla="*/ 233 w 245"/>
                <a:gd name="T51" fmla="*/ 85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4582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295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94584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BA81DE13-E741-4341-98B5-B4600989AB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90646" r:id="rId1"/>
    <p:sldLayoutId id="2147490359" r:id="rId2"/>
    <p:sldLayoutId id="2147490360" r:id="rId3"/>
    <p:sldLayoutId id="2147490361" r:id="rId4"/>
    <p:sldLayoutId id="2147490362" r:id="rId5"/>
    <p:sldLayoutId id="2147490363" r:id="rId6"/>
    <p:sldLayoutId id="2147490364" r:id="rId7"/>
    <p:sldLayoutId id="2147490365" r:id="rId8"/>
    <p:sldLayoutId id="2147490366" r:id="rId9"/>
    <p:sldLayoutId id="2147490367" r:id="rId10"/>
    <p:sldLayoutId id="2147490368" r:id="rId11"/>
    <p:sldLayoutId id="2147490369" r:id="rId12"/>
    <p:sldLayoutId id="2147490647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184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3337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52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652 w 6027"/>
                <a:gd name="T7" fmla="*/ 0 h 2296"/>
                <a:gd name="T8" fmla="*/ 652 w 6027"/>
                <a:gd name="T9" fmla="*/ 1 h 2296"/>
                <a:gd name="T10" fmla="*/ 652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6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13315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3316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9456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333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1333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3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4371 h 353"/>
                  <a:gd name="T4" fmla="*/ 24 w 186"/>
                  <a:gd name="T5" fmla="*/ 7501 h 353"/>
                  <a:gd name="T6" fmla="*/ 18 w 186"/>
                  <a:gd name="T7" fmla="*/ 16235 h 353"/>
                  <a:gd name="T8" fmla="*/ 42 w 186"/>
                  <a:gd name="T9" fmla="*/ 28186 h 353"/>
                  <a:gd name="T10" fmla="*/ 48 w 186"/>
                  <a:gd name="T11" fmla="*/ 39908 h 353"/>
                  <a:gd name="T12" fmla="*/ 0 w 186"/>
                  <a:gd name="T13" fmla="*/ 87210 h 353"/>
                  <a:gd name="T14" fmla="*/ 54 w 186"/>
                  <a:gd name="T15" fmla="*/ 57678 h 353"/>
                  <a:gd name="T16" fmla="*/ 84 w 186"/>
                  <a:gd name="T17" fmla="*/ 53239 h 353"/>
                  <a:gd name="T18" fmla="*/ 126 w 186"/>
                  <a:gd name="T19" fmla="*/ 31232 h 353"/>
                  <a:gd name="T20" fmla="*/ 144 w 186"/>
                  <a:gd name="T21" fmla="*/ 29547 h 353"/>
                  <a:gd name="T22" fmla="*/ 144 w 186"/>
                  <a:gd name="T23" fmla="*/ 22291 h 353"/>
                  <a:gd name="T24" fmla="*/ 186 w 186"/>
                  <a:gd name="T25" fmla="*/ 16235 h 353"/>
                  <a:gd name="T26" fmla="*/ 162 w 186"/>
                  <a:gd name="T27" fmla="*/ 14724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3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3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1666 h 66"/>
                  <a:gd name="T8" fmla="*/ 6 w 155"/>
                  <a:gd name="T9" fmla="*/ 4801 h 66"/>
                  <a:gd name="T10" fmla="*/ 0 w 155"/>
                  <a:gd name="T11" fmla="*/ 6575 h 66"/>
                  <a:gd name="T12" fmla="*/ 78 w 155"/>
                  <a:gd name="T13" fmla="*/ 16115 h 66"/>
                  <a:gd name="T14" fmla="*/ 96 w 155"/>
                  <a:gd name="T15" fmla="*/ 11344 h 66"/>
                  <a:gd name="T16" fmla="*/ 155 w 155"/>
                  <a:gd name="T17" fmla="*/ 17928 h 66"/>
                  <a:gd name="T18" fmla="*/ 126 w 155"/>
                  <a:gd name="T19" fmla="*/ 6575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3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11746 h 72"/>
                  <a:gd name="T2" fmla="*/ 0 w 42"/>
                  <a:gd name="T3" fmla="*/ 6092 h 72"/>
                  <a:gd name="T4" fmla="*/ 12 w 42"/>
                  <a:gd name="T5" fmla="*/ 2109 h 72"/>
                  <a:gd name="T6" fmla="*/ 0 w 42"/>
                  <a:gd name="T7" fmla="*/ 2109 h 72"/>
                  <a:gd name="T8" fmla="*/ 12 w 42"/>
                  <a:gd name="T9" fmla="*/ 2109 h 72"/>
                  <a:gd name="T10" fmla="*/ 24 w 42"/>
                  <a:gd name="T11" fmla="*/ 2109 h 72"/>
                  <a:gd name="T12" fmla="*/ 36 w 42"/>
                  <a:gd name="T13" fmla="*/ 2109 h 72"/>
                  <a:gd name="T14" fmla="*/ 42 w 42"/>
                  <a:gd name="T15" fmla="*/ 0 h 72"/>
                  <a:gd name="T16" fmla="*/ 30 w 42"/>
                  <a:gd name="T17" fmla="*/ 6092 h 72"/>
                  <a:gd name="T18" fmla="*/ 42 w 42"/>
                  <a:gd name="T19" fmla="*/ 15660 h 72"/>
                  <a:gd name="T20" fmla="*/ 12 w 42"/>
                  <a:gd name="T21" fmla="*/ 22952 h 72"/>
                  <a:gd name="T22" fmla="*/ 6 w 42"/>
                  <a:gd name="T23" fmla="*/ 11746 h 72"/>
                  <a:gd name="T24" fmla="*/ 6 w 42"/>
                  <a:gd name="T25" fmla="*/ 11746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457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33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3323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10 h 287"/>
                <a:gd name="T4" fmla="*/ 66 w 365"/>
                <a:gd name="T5" fmla="*/ 219 h 287"/>
                <a:gd name="T6" fmla="*/ 143 w 365"/>
                <a:gd name="T7" fmla="*/ 359 h 287"/>
                <a:gd name="T8" fmla="*/ 191 w 365"/>
                <a:gd name="T9" fmla="*/ 329 h 287"/>
                <a:gd name="T10" fmla="*/ 341 w 365"/>
                <a:gd name="T11" fmla="*/ 564 h 287"/>
                <a:gd name="T12" fmla="*/ 305 w 365"/>
                <a:gd name="T13" fmla="*/ 344 h 287"/>
                <a:gd name="T14" fmla="*/ 365 w 365"/>
                <a:gd name="T15" fmla="*/ 256 h 287"/>
                <a:gd name="T16" fmla="*/ 359 w 365"/>
                <a:gd name="T17" fmla="*/ 246 h 287"/>
                <a:gd name="T18" fmla="*/ 335 w 365"/>
                <a:gd name="T19" fmla="*/ 228 h 287"/>
                <a:gd name="T20" fmla="*/ 299 w 365"/>
                <a:gd name="T21" fmla="*/ 170 h 287"/>
                <a:gd name="T22" fmla="*/ 257 w 365"/>
                <a:gd name="T23" fmla="*/ 134 h 287"/>
                <a:gd name="T24" fmla="*/ 215 w 365"/>
                <a:gd name="T25" fmla="*/ 103 h 287"/>
                <a:gd name="T26" fmla="*/ 173 w 365"/>
                <a:gd name="T27" fmla="*/ 85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324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325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79 h 60"/>
                <a:gd name="T16" fmla="*/ 65 w 71"/>
                <a:gd name="T17" fmla="*/ 92 h 60"/>
                <a:gd name="T18" fmla="*/ 71 w 71"/>
                <a:gd name="T19" fmla="*/ 116 h 60"/>
                <a:gd name="T20" fmla="*/ 71 w 71"/>
                <a:gd name="T21" fmla="*/ 128 h 60"/>
                <a:gd name="T22" fmla="*/ 59 w 71"/>
                <a:gd name="T23" fmla="*/ 116 h 60"/>
                <a:gd name="T24" fmla="*/ 47 w 71"/>
                <a:gd name="T25" fmla="*/ 92 h 60"/>
                <a:gd name="T26" fmla="*/ 23 w 71"/>
                <a:gd name="T27" fmla="*/ 79 h 60"/>
                <a:gd name="T28" fmla="*/ 23 w 71"/>
                <a:gd name="T29" fmla="*/ 85 h 60"/>
                <a:gd name="T30" fmla="*/ 18 w 71"/>
                <a:gd name="T31" fmla="*/ 92 h 60"/>
                <a:gd name="T32" fmla="*/ 12 w 71"/>
                <a:gd name="T33" fmla="*/ 104 h 60"/>
                <a:gd name="T34" fmla="*/ 6 w 71"/>
                <a:gd name="T35" fmla="*/ 104 h 60"/>
                <a:gd name="T36" fmla="*/ 6 w 71"/>
                <a:gd name="T37" fmla="*/ 104 h 60"/>
                <a:gd name="T38" fmla="*/ 6 w 71"/>
                <a:gd name="T39" fmla="*/ 85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326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03 h 162"/>
                <a:gd name="T10" fmla="*/ 96 w 161"/>
                <a:gd name="T11" fmla="*/ 109 h 162"/>
                <a:gd name="T12" fmla="*/ 102 w 161"/>
                <a:gd name="T13" fmla="*/ 121 h 162"/>
                <a:gd name="T14" fmla="*/ 108 w 161"/>
                <a:gd name="T15" fmla="*/ 144 h 162"/>
                <a:gd name="T16" fmla="*/ 120 w 161"/>
                <a:gd name="T17" fmla="*/ 168 h 162"/>
                <a:gd name="T18" fmla="*/ 143 w 161"/>
                <a:gd name="T19" fmla="*/ 204 h 162"/>
                <a:gd name="T20" fmla="*/ 155 w 161"/>
                <a:gd name="T21" fmla="*/ 252 h 162"/>
                <a:gd name="T22" fmla="*/ 161 w 161"/>
                <a:gd name="T23" fmla="*/ 279 h 162"/>
                <a:gd name="T24" fmla="*/ 161 w 161"/>
                <a:gd name="T25" fmla="*/ 289 h 162"/>
                <a:gd name="T26" fmla="*/ 96 w 161"/>
                <a:gd name="T27" fmla="*/ 180 h 162"/>
                <a:gd name="T28" fmla="*/ 30 w 161"/>
                <a:gd name="T29" fmla="*/ 103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327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79 h 60"/>
                <a:gd name="T4" fmla="*/ 41 w 59"/>
                <a:gd name="T5" fmla="*/ 85 h 60"/>
                <a:gd name="T6" fmla="*/ 47 w 59"/>
                <a:gd name="T7" fmla="*/ 92 h 60"/>
                <a:gd name="T8" fmla="*/ 53 w 59"/>
                <a:gd name="T9" fmla="*/ 116 h 60"/>
                <a:gd name="T10" fmla="*/ 53 w 59"/>
                <a:gd name="T11" fmla="*/ 128 h 60"/>
                <a:gd name="T12" fmla="*/ 47 w 59"/>
                <a:gd name="T13" fmla="*/ 116 h 60"/>
                <a:gd name="T14" fmla="*/ 35 w 59"/>
                <a:gd name="T15" fmla="*/ 104 h 60"/>
                <a:gd name="T16" fmla="*/ 23 w 59"/>
                <a:gd name="T17" fmla="*/ 85 h 60"/>
                <a:gd name="T18" fmla="*/ 17 w 59"/>
                <a:gd name="T19" fmla="*/ 79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328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85 h 204"/>
                <a:gd name="T2" fmla="*/ 245 w 245"/>
                <a:gd name="T3" fmla="*/ 91 h 204"/>
                <a:gd name="T4" fmla="*/ 209 w 245"/>
                <a:gd name="T5" fmla="*/ 164 h 204"/>
                <a:gd name="T6" fmla="*/ 143 w 245"/>
                <a:gd name="T7" fmla="*/ 267 h 204"/>
                <a:gd name="T8" fmla="*/ 167 w 245"/>
                <a:gd name="T9" fmla="*/ 317 h 204"/>
                <a:gd name="T10" fmla="*/ 179 w 245"/>
                <a:gd name="T11" fmla="*/ 414 h 204"/>
                <a:gd name="T12" fmla="*/ 77 w 245"/>
                <a:gd name="T13" fmla="*/ 267 h 204"/>
                <a:gd name="T14" fmla="*/ 47 w 245"/>
                <a:gd name="T15" fmla="*/ 164 h 204"/>
                <a:gd name="T16" fmla="*/ 89 w 245"/>
                <a:gd name="T17" fmla="*/ 128 h 204"/>
                <a:gd name="T18" fmla="*/ 59 w 245"/>
                <a:gd name="T19" fmla="*/ 85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85 h 204"/>
                <a:gd name="T50" fmla="*/ 233 w 245"/>
                <a:gd name="T51" fmla="*/ 85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4582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9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94584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29D0DADF-1EFD-4EB1-988C-81FA64E36B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90648" r:id="rId1"/>
    <p:sldLayoutId id="2147490370" r:id="rId2"/>
    <p:sldLayoutId id="2147490371" r:id="rId3"/>
    <p:sldLayoutId id="2147490372" r:id="rId4"/>
    <p:sldLayoutId id="2147490373" r:id="rId5"/>
    <p:sldLayoutId id="2147490374" r:id="rId6"/>
    <p:sldLayoutId id="2147490375" r:id="rId7"/>
    <p:sldLayoutId id="2147490376" r:id="rId8"/>
    <p:sldLayoutId id="2147490377" r:id="rId9"/>
    <p:sldLayoutId id="2147490378" r:id="rId10"/>
    <p:sldLayoutId id="2147490379" r:id="rId11"/>
    <p:sldLayoutId id="2147490380" r:id="rId12"/>
    <p:sldLayoutId id="2147490649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184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4361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52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652 w 6027"/>
                <a:gd name="T7" fmla="*/ 0 h 2296"/>
                <a:gd name="T8" fmla="*/ 652 w 6027"/>
                <a:gd name="T9" fmla="*/ 1 h 2296"/>
                <a:gd name="T10" fmla="*/ 652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6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14339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4340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9456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4354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14356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57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4371 h 353"/>
                  <a:gd name="T4" fmla="*/ 24 w 186"/>
                  <a:gd name="T5" fmla="*/ 7501 h 353"/>
                  <a:gd name="T6" fmla="*/ 18 w 186"/>
                  <a:gd name="T7" fmla="*/ 16235 h 353"/>
                  <a:gd name="T8" fmla="*/ 42 w 186"/>
                  <a:gd name="T9" fmla="*/ 28186 h 353"/>
                  <a:gd name="T10" fmla="*/ 48 w 186"/>
                  <a:gd name="T11" fmla="*/ 39908 h 353"/>
                  <a:gd name="T12" fmla="*/ 0 w 186"/>
                  <a:gd name="T13" fmla="*/ 87210 h 353"/>
                  <a:gd name="T14" fmla="*/ 54 w 186"/>
                  <a:gd name="T15" fmla="*/ 57678 h 353"/>
                  <a:gd name="T16" fmla="*/ 84 w 186"/>
                  <a:gd name="T17" fmla="*/ 53239 h 353"/>
                  <a:gd name="T18" fmla="*/ 126 w 186"/>
                  <a:gd name="T19" fmla="*/ 31232 h 353"/>
                  <a:gd name="T20" fmla="*/ 144 w 186"/>
                  <a:gd name="T21" fmla="*/ 29547 h 353"/>
                  <a:gd name="T22" fmla="*/ 144 w 186"/>
                  <a:gd name="T23" fmla="*/ 22291 h 353"/>
                  <a:gd name="T24" fmla="*/ 186 w 186"/>
                  <a:gd name="T25" fmla="*/ 16235 h 353"/>
                  <a:gd name="T26" fmla="*/ 162 w 186"/>
                  <a:gd name="T27" fmla="*/ 14724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58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59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1666 h 66"/>
                  <a:gd name="T8" fmla="*/ 6 w 155"/>
                  <a:gd name="T9" fmla="*/ 4801 h 66"/>
                  <a:gd name="T10" fmla="*/ 0 w 155"/>
                  <a:gd name="T11" fmla="*/ 6575 h 66"/>
                  <a:gd name="T12" fmla="*/ 78 w 155"/>
                  <a:gd name="T13" fmla="*/ 16115 h 66"/>
                  <a:gd name="T14" fmla="*/ 96 w 155"/>
                  <a:gd name="T15" fmla="*/ 11344 h 66"/>
                  <a:gd name="T16" fmla="*/ 155 w 155"/>
                  <a:gd name="T17" fmla="*/ 17928 h 66"/>
                  <a:gd name="T18" fmla="*/ 126 w 155"/>
                  <a:gd name="T19" fmla="*/ 6575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60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11746 h 72"/>
                  <a:gd name="T2" fmla="*/ 0 w 42"/>
                  <a:gd name="T3" fmla="*/ 6092 h 72"/>
                  <a:gd name="T4" fmla="*/ 12 w 42"/>
                  <a:gd name="T5" fmla="*/ 2109 h 72"/>
                  <a:gd name="T6" fmla="*/ 0 w 42"/>
                  <a:gd name="T7" fmla="*/ 2109 h 72"/>
                  <a:gd name="T8" fmla="*/ 12 w 42"/>
                  <a:gd name="T9" fmla="*/ 2109 h 72"/>
                  <a:gd name="T10" fmla="*/ 24 w 42"/>
                  <a:gd name="T11" fmla="*/ 2109 h 72"/>
                  <a:gd name="T12" fmla="*/ 36 w 42"/>
                  <a:gd name="T13" fmla="*/ 2109 h 72"/>
                  <a:gd name="T14" fmla="*/ 42 w 42"/>
                  <a:gd name="T15" fmla="*/ 0 h 72"/>
                  <a:gd name="T16" fmla="*/ 30 w 42"/>
                  <a:gd name="T17" fmla="*/ 6092 h 72"/>
                  <a:gd name="T18" fmla="*/ 42 w 42"/>
                  <a:gd name="T19" fmla="*/ 15660 h 72"/>
                  <a:gd name="T20" fmla="*/ 12 w 42"/>
                  <a:gd name="T21" fmla="*/ 22952 h 72"/>
                  <a:gd name="T22" fmla="*/ 6 w 42"/>
                  <a:gd name="T23" fmla="*/ 11746 h 72"/>
                  <a:gd name="T24" fmla="*/ 6 w 42"/>
                  <a:gd name="T25" fmla="*/ 11746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457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4341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4347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10 h 287"/>
                <a:gd name="T4" fmla="*/ 66 w 365"/>
                <a:gd name="T5" fmla="*/ 219 h 287"/>
                <a:gd name="T6" fmla="*/ 143 w 365"/>
                <a:gd name="T7" fmla="*/ 359 h 287"/>
                <a:gd name="T8" fmla="*/ 191 w 365"/>
                <a:gd name="T9" fmla="*/ 329 h 287"/>
                <a:gd name="T10" fmla="*/ 341 w 365"/>
                <a:gd name="T11" fmla="*/ 564 h 287"/>
                <a:gd name="T12" fmla="*/ 305 w 365"/>
                <a:gd name="T13" fmla="*/ 344 h 287"/>
                <a:gd name="T14" fmla="*/ 365 w 365"/>
                <a:gd name="T15" fmla="*/ 256 h 287"/>
                <a:gd name="T16" fmla="*/ 359 w 365"/>
                <a:gd name="T17" fmla="*/ 246 h 287"/>
                <a:gd name="T18" fmla="*/ 335 w 365"/>
                <a:gd name="T19" fmla="*/ 228 h 287"/>
                <a:gd name="T20" fmla="*/ 299 w 365"/>
                <a:gd name="T21" fmla="*/ 170 h 287"/>
                <a:gd name="T22" fmla="*/ 257 w 365"/>
                <a:gd name="T23" fmla="*/ 134 h 287"/>
                <a:gd name="T24" fmla="*/ 215 w 365"/>
                <a:gd name="T25" fmla="*/ 103 h 287"/>
                <a:gd name="T26" fmla="*/ 173 w 365"/>
                <a:gd name="T27" fmla="*/ 85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48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49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79 h 60"/>
                <a:gd name="T16" fmla="*/ 65 w 71"/>
                <a:gd name="T17" fmla="*/ 92 h 60"/>
                <a:gd name="T18" fmla="*/ 71 w 71"/>
                <a:gd name="T19" fmla="*/ 116 h 60"/>
                <a:gd name="T20" fmla="*/ 71 w 71"/>
                <a:gd name="T21" fmla="*/ 128 h 60"/>
                <a:gd name="T22" fmla="*/ 59 w 71"/>
                <a:gd name="T23" fmla="*/ 116 h 60"/>
                <a:gd name="T24" fmla="*/ 47 w 71"/>
                <a:gd name="T25" fmla="*/ 92 h 60"/>
                <a:gd name="T26" fmla="*/ 23 w 71"/>
                <a:gd name="T27" fmla="*/ 79 h 60"/>
                <a:gd name="T28" fmla="*/ 23 w 71"/>
                <a:gd name="T29" fmla="*/ 85 h 60"/>
                <a:gd name="T30" fmla="*/ 18 w 71"/>
                <a:gd name="T31" fmla="*/ 92 h 60"/>
                <a:gd name="T32" fmla="*/ 12 w 71"/>
                <a:gd name="T33" fmla="*/ 104 h 60"/>
                <a:gd name="T34" fmla="*/ 6 w 71"/>
                <a:gd name="T35" fmla="*/ 104 h 60"/>
                <a:gd name="T36" fmla="*/ 6 w 71"/>
                <a:gd name="T37" fmla="*/ 104 h 60"/>
                <a:gd name="T38" fmla="*/ 6 w 71"/>
                <a:gd name="T39" fmla="*/ 85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50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03 h 162"/>
                <a:gd name="T10" fmla="*/ 96 w 161"/>
                <a:gd name="T11" fmla="*/ 109 h 162"/>
                <a:gd name="T12" fmla="*/ 102 w 161"/>
                <a:gd name="T13" fmla="*/ 121 h 162"/>
                <a:gd name="T14" fmla="*/ 108 w 161"/>
                <a:gd name="T15" fmla="*/ 144 h 162"/>
                <a:gd name="T16" fmla="*/ 120 w 161"/>
                <a:gd name="T17" fmla="*/ 168 h 162"/>
                <a:gd name="T18" fmla="*/ 143 w 161"/>
                <a:gd name="T19" fmla="*/ 204 h 162"/>
                <a:gd name="T20" fmla="*/ 155 w 161"/>
                <a:gd name="T21" fmla="*/ 252 h 162"/>
                <a:gd name="T22" fmla="*/ 161 w 161"/>
                <a:gd name="T23" fmla="*/ 279 h 162"/>
                <a:gd name="T24" fmla="*/ 161 w 161"/>
                <a:gd name="T25" fmla="*/ 289 h 162"/>
                <a:gd name="T26" fmla="*/ 96 w 161"/>
                <a:gd name="T27" fmla="*/ 180 h 162"/>
                <a:gd name="T28" fmla="*/ 30 w 161"/>
                <a:gd name="T29" fmla="*/ 103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51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79 h 60"/>
                <a:gd name="T4" fmla="*/ 41 w 59"/>
                <a:gd name="T5" fmla="*/ 85 h 60"/>
                <a:gd name="T6" fmla="*/ 47 w 59"/>
                <a:gd name="T7" fmla="*/ 92 h 60"/>
                <a:gd name="T8" fmla="*/ 53 w 59"/>
                <a:gd name="T9" fmla="*/ 116 h 60"/>
                <a:gd name="T10" fmla="*/ 53 w 59"/>
                <a:gd name="T11" fmla="*/ 128 h 60"/>
                <a:gd name="T12" fmla="*/ 47 w 59"/>
                <a:gd name="T13" fmla="*/ 116 h 60"/>
                <a:gd name="T14" fmla="*/ 35 w 59"/>
                <a:gd name="T15" fmla="*/ 104 h 60"/>
                <a:gd name="T16" fmla="*/ 23 w 59"/>
                <a:gd name="T17" fmla="*/ 85 h 60"/>
                <a:gd name="T18" fmla="*/ 17 w 59"/>
                <a:gd name="T19" fmla="*/ 79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52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85 h 204"/>
                <a:gd name="T2" fmla="*/ 245 w 245"/>
                <a:gd name="T3" fmla="*/ 91 h 204"/>
                <a:gd name="T4" fmla="*/ 209 w 245"/>
                <a:gd name="T5" fmla="*/ 164 h 204"/>
                <a:gd name="T6" fmla="*/ 143 w 245"/>
                <a:gd name="T7" fmla="*/ 267 h 204"/>
                <a:gd name="T8" fmla="*/ 167 w 245"/>
                <a:gd name="T9" fmla="*/ 317 h 204"/>
                <a:gd name="T10" fmla="*/ 179 w 245"/>
                <a:gd name="T11" fmla="*/ 414 h 204"/>
                <a:gd name="T12" fmla="*/ 77 w 245"/>
                <a:gd name="T13" fmla="*/ 267 h 204"/>
                <a:gd name="T14" fmla="*/ 47 w 245"/>
                <a:gd name="T15" fmla="*/ 164 h 204"/>
                <a:gd name="T16" fmla="*/ 89 w 245"/>
                <a:gd name="T17" fmla="*/ 128 h 204"/>
                <a:gd name="T18" fmla="*/ 59 w 245"/>
                <a:gd name="T19" fmla="*/ 85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85 h 204"/>
                <a:gd name="T50" fmla="*/ 233 w 245"/>
                <a:gd name="T51" fmla="*/ 85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4582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343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94584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BBBB400F-A7F1-4FDD-B6B2-D11DA073AF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90650" r:id="rId1"/>
    <p:sldLayoutId id="2147490381" r:id="rId2"/>
    <p:sldLayoutId id="2147490382" r:id="rId3"/>
    <p:sldLayoutId id="2147490383" r:id="rId4"/>
    <p:sldLayoutId id="2147490384" r:id="rId5"/>
    <p:sldLayoutId id="2147490385" r:id="rId6"/>
    <p:sldLayoutId id="2147490386" r:id="rId7"/>
    <p:sldLayoutId id="2147490387" r:id="rId8"/>
    <p:sldLayoutId id="2147490388" r:id="rId9"/>
    <p:sldLayoutId id="2147490389" r:id="rId10"/>
    <p:sldLayoutId id="2147490390" r:id="rId11"/>
    <p:sldLayoutId id="2147490391" r:id="rId12"/>
    <p:sldLayoutId id="2147490651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184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538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52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652 w 6027"/>
                <a:gd name="T7" fmla="*/ 0 h 2296"/>
                <a:gd name="T8" fmla="*/ 652 w 6027"/>
                <a:gd name="T9" fmla="*/ 1 h 2296"/>
                <a:gd name="T10" fmla="*/ 652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6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15363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5364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9456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5378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15380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81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4371 h 353"/>
                  <a:gd name="T4" fmla="*/ 24 w 186"/>
                  <a:gd name="T5" fmla="*/ 7501 h 353"/>
                  <a:gd name="T6" fmla="*/ 18 w 186"/>
                  <a:gd name="T7" fmla="*/ 16235 h 353"/>
                  <a:gd name="T8" fmla="*/ 42 w 186"/>
                  <a:gd name="T9" fmla="*/ 28186 h 353"/>
                  <a:gd name="T10" fmla="*/ 48 w 186"/>
                  <a:gd name="T11" fmla="*/ 39908 h 353"/>
                  <a:gd name="T12" fmla="*/ 0 w 186"/>
                  <a:gd name="T13" fmla="*/ 87210 h 353"/>
                  <a:gd name="T14" fmla="*/ 54 w 186"/>
                  <a:gd name="T15" fmla="*/ 57678 h 353"/>
                  <a:gd name="T16" fmla="*/ 84 w 186"/>
                  <a:gd name="T17" fmla="*/ 53239 h 353"/>
                  <a:gd name="T18" fmla="*/ 126 w 186"/>
                  <a:gd name="T19" fmla="*/ 31232 h 353"/>
                  <a:gd name="T20" fmla="*/ 144 w 186"/>
                  <a:gd name="T21" fmla="*/ 29547 h 353"/>
                  <a:gd name="T22" fmla="*/ 144 w 186"/>
                  <a:gd name="T23" fmla="*/ 22291 h 353"/>
                  <a:gd name="T24" fmla="*/ 186 w 186"/>
                  <a:gd name="T25" fmla="*/ 16235 h 353"/>
                  <a:gd name="T26" fmla="*/ 162 w 186"/>
                  <a:gd name="T27" fmla="*/ 14724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82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83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1666 h 66"/>
                  <a:gd name="T8" fmla="*/ 6 w 155"/>
                  <a:gd name="T9" fmla="*/ 4801 h 66"/>
                  <a:gd name="T10" fmla="*/ 0 w 155"/>
                  <a:gd name="T11" fmla="*/ 6575 h 66"/>
                  <a:gd name="T12" fmla="*/ 78 w 155"/>
                  <a:gd name="T13" fmla="*/ 16115 h 66"/>
                  <a:gd name="T14" fmla="*/ 96 w 155"/>
                  <a:gd name="T15" fmla="*/ 11344 h 66"/>
                  <a:gd name="T16" fmla="*/ 155 w 155"/>
                  <a:gd name="T17" fmla="*/ 17928 h 66"/>
                  <a:gd name="T18" fmla="*/ 126 w 155"/>
                  <a:gd name="T19" fmla="*/ 6575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84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11746 h 72"/>
                  <a:gd name="T2" fmla="*/ 0 w 42"/>
                  <a:gd name="T3" fmla="*/ 6092 h 72"/>
                  <a:gd name="T4" fmla="*/ 12 w 42"/>
                  <a:gd name="T5" fmla="*/ 2109 h 72"/>
                  <a:gd name="T6" fmla="*/ 0 w 42"/>
                  <a:gd name="T7" fmla="*/ 2109 h 72"/>
                  <a:gd name="T8" fmla="*/ 12 w 42"/>
                  <a:gd name="T9" fmla="*/ 2109 h 72"/>
                  <a:gd name="T10" fmla="*/ 24 w 42"/>
                  <a:gd name="T11" fmla="*/ 2109 h 72"/>
                  <a:gd name="T12" fmla="*/ 36 w 42"/>
                  <a:gd name="T13" fmla="*/ 2109 h 72"/>
                  <a:gd name="T14" fmla="*/ 42 w 42"/>
                  <a:gd name="T15" fmla="*/ 0 h 72"/>
                  <a:gd name="T16" fmla="*/ 30 w 42"/>
                  <a:gd name="T17" fmla="*/ 6092 h 72"/>
                  <a:gd name="T18" fmla="*/ 42 w 42"/>
                  <a:gd name="T19" fmla="*/ 15660 h 72"/>
                  <a:gd name="T20" fmla="*/ 12 w 42"/>
                  <a:gd name="T21" fmla="*/ 22952 h 72"/>
                  <a:gd name="T22" fmla="*/ 6 w 42"/>
                  <a:gd name="T23" fmla="*/ 11746 h 72"/>
                  <a:gd name="T24" fmla="*/ 6 w 42"/>
                  <a:gd name="T25" fmla="*/ 11746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457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5365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5371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10 h 287"/>
                <a:gd name="T4" fmla="*/ 66 w 365"/>
                <a:gd name="T5" fmla="*/ 219 h 287"/>
                <a:gd name="T6" fmla="*/ 143 w 365"/>
                <a:gd name="T7" fmla="*/ 359 h 287"/>
                <a:gd name="T8" fmla="*/ 191 w 365"/>
                <a:gd name="T9" fmla="*/ 329 h 287"/>
                <a:gd name="T10" fmla="*/ 341 w 365"/>
                <a:gd name="T11" fmla="*/ 564 h 287"/>
                <a:gd name="T12" fmla="*/ 305 w 365"/>
                <a:gd name="T13" fmla="*/ 344 h 287"/>
                <a:gd name="T14" fmla="*/ 365 w 365"/>
                <a:gd name="T15" fmla="*/ 256 h 287"/>
                <a:gd name="T16" fmla="*/ 359 w 365"/>
                <a:gd name="T17" fmla="*/ 246 h 287"/>
                <a:gd name="T18" fmla="*/ 335 w 365"/>
                <a:gd name="T19" fmla="*/ 228 h 287"/>
                <a:gd name="T20" fmla="*/ 299 w 365"/>
                <a:gd name="T21" fmla="*/ 170 h 287"/>
                <a:gd name="T22" fmla="*/ 257 w 365"/>
                <a:gd name="T23" fmla="*/ 134 h 287"/>
                <a:gd name="T24" fmla="*/ 215 w 365"/>
                <a:gd name="T25" fmla="*/ 103 h 287"/>
                <a:gd name="T26" fmla="*/ 173 w 365"/>
                <a:gd name="T27" fmla="*/ 85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72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73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79 h 60"/>
                <a:gd name="T16" fmla="*/ 65 w 71"/>
                <a:gd name="T17" fmla="*/ 92 h 60"/>
                <a:gd name="T18" fmla="*/ 71 w 71"/>
                <a:gd name="T19" fmla="*/ 116 h 60"/>
                <a:gd name="T20" fmla="*/ 71 w 71"/>
                <a:gd name="T21" fmla="*/ 128 h 60"/>
                <a:gd name="T22" fmla="*/ 59 w 71"/>
                <a:gd name="T23" fmla="*/ 116 h 60"/>
                <a:gd name="T24" fmla="*/ 47 w 71"/>
                <a:gd name="T25" fmla="*/ 92 h 60"/>
                <a:gd name="T26" fmla="*/ 23 w 71"/>
                <a:gd name="T27" fmla="*/ 79 h 60"/>
                <a:gd name="T28" fmla="*/ 23 w 71"/>
                <a:gd name="T29" fmla="*/ 85 h 60"/>
                <a:gd name="T30" fmla="*/ 18 w 71"/>
                <a:gd name="T31" fmla="*/ 92 h 60"/>
                <a:gd name="T32" fmla="*/ 12 w 71"/>
                <a:gd name="T33" fmla="*/ 104 h 60"/>
                <a:gd name="T34" fmla="*/ 6 w 71"/>
                <a:gd name="T35" fmla="*/ 104 h 60"/>
                <a:gd name="T36" fmla="*/ 6 w 71"/>
                <a:gd name="T37" fmla="*/ 104 h 60"/>
                <a:gd name="T38" fmla="*/ 6 w 71"/>
                <a:gd name="T39" fmla="*/ 85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74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03 h 162"/>
                <a:gd name="T10" fmla="*/ 96 w 161"/>
                <a:gd name="T11" fmla="*/ 109 h 162"/>
                <a:gd name="T12" fmla="*/ 102 w 161"/>
                <a:gd name="T13" fmla="*/ 121 h 162"/>
                <a:gd name="T14" fmla="*/ 108 w 161"/>
                <a:gd name="T15" fmla="*/ 144 h 162"/>
                <a:gd name="T16" fmla="*/ 120 w 161"/>
                <a:gd name="T17" fmla="*/ 168 h 162"/>
                <a:gd name="T18" fmla="*/ 143 w 161"/>
                <a:gd name="T19" fmla="*/ 204 h 162"/>
                <a:gd name="T20" fmla="*/ 155 w 161"/>
                <a:gd name="T21" fmla="*/ 252 h 162"/>
                <a:gd name="T22" fmla="*/ 161 w 161"/>
                <a:gd name="T23" fmla="*/ 279 h 162"/>
                <a:gd name="T24" fmla="*/ 161 w 161"/>
                <a:gd name="T25" fmla="*/ 289 h 162"/>
                <a:gd name="T26" fmla="*/ 96 w 161"/>
                <a:gd name="T27" fmla="*/ 180 h 162"/>
                <a:gd name="T28" fmla="*/ 30 w 161"/>
                <a:gd name="T29" fmla="*/ 103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75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79 h 60"/>
                <a:gd name="T4" fmla="*/ 41 w 59"/>
                <a:gd name="T5" fmla="*/ 85 h 60"/>
                <a:gd name="T6" fmla="*/ 47 w 59"/>
                <a:gd name="T7" fmla="*/ 92 h 60"/>
                <a:gd name="T8" fmla="*/ 53 w 59"/>
                <a:gd name="T9" fmla="*/ 116 h 60"/>
                <a:gd name="T10" fmla="*/ 53 w 59"/>
                <a:gd name="T11" fmla="*/ 128 h 60"/>
                <a:gd name="T12" fmla="*/ 47 w 59"/>
                <a:gd name="T13" fmla="*/ 116 h 60"/>
                <a:gd name="T14" fmla="*/ 35 w 59"/>
                <a:gd name="T15" fmla="*/ 104 h 60"/>
                <a:gd name="T16" fmla="*/ 23 w 59"/>
                <a:gd name="T17" fmla="*/ 85 h 60"/>
                <a:gd name="T18" fmla="*/ 17 w 59"/>
                <a:gd name="T19" fmla="*/ 79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76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85 h 204"/>
                <a:gd name="T2" fmla="*/ 245 w 245"/>
                <a:gd name="T3" fmla="*/ 91 h 204"/>
                <a:gd name="T4" fmla="*/ 209 w 245"/>
                <a:gd name="T5" fmla="*/ 164 h 204"/>
                <a:gd name="T6" fmla="*/ 143 w 245"/>
                <a:gd name="T7" fmla="*/ 267 h 204"/>
                <a:gd name="T8" fmla="*/ 167 w 245"/>
                <a:gd name="T9" fmla="*/ 317 h 204"/>
                <a:gd name="T10" fmla="*/ 179 w 245"/>
                <a:gd name="T11" fmla="*/ 414 h 204"/>
                <a:gd name="T12" fmla="*/ 77 w 245"/>
                <a:gd name="T13" fmla="*/ 267 h 204"/>
                <a:gd name="T14" fmla="*/ 47 w 245"/>
                <a:gd name="T15" fmla="*/ 164 h 204"/>
                <a:gd name="T16" fmla="*/ 89 w 245"/>
                <a:gd name="T17" fmla="*/ 128 h 204"/>
                <a:gd name="T18" fmla="*/ 59 w 245"/>
                <a:gd name="T19" fmla="*/ 85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85 h 204"/>
                <a:gd name="T50" fmla="*/ 233 w 245"/>
                <a:gd name="T51" fmla="*/ 85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4582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5367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94584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9E8D5273-C0E2-4AD9-8E59-2AF74B0D1D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90652" r:id="rId1"/>
    <p:sldLayoutId id="2147490392" r:id="rId2"/>
    <p:sldLayoutId id="2147490393" r:id="rId3"/>
    <p:sldLayoutId id="2147490394" r:id="rId4"/>
    <p:sldLayoutId id="2147490395" r:id="rId5"/>
    <p:sldLayoutId id="2147490396" r:id="rId6"/>
    <p:sldLayoutId id="2147490397" r:id="rId7"/>
    <p:sldLayoutId id="2147490398" r:id="rId8"/>
    <p:sldLayoutId id="2147490399" r:id="rId9"/>
    <p:sldLayoutId id="2147490400" r:id="rId10"/>
    <p:sldLayoutId id="2147490401" r:id="rId11"/>
    <p:sldLayoutId id="2147490402" r:id="rId12"/>
    <p:sldLayoutId id="2147490653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184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6409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52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652 w 6027"/>
                <a:gd name="T7" fmla="*/ 0 h 2296"/>
                <a:gd name="T8" fmla="*/ 652 w 6027"/>
                <a:gd name="T9" fmla="*/ 1 h 2296"/>
                <a:gd name="T10" fmla="*/ 652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6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16387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6388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9456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6402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16404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405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4371 h 353"/>
                  <a:gd name="T4" fmla="*/ 24 w 186"/>
                  <a:gd name="T5" fmla="*/ 7501 h 353"/>
                  <a:gd name="T6" fmla="*/ 18 w 186"/>
                  <a:gd name="T7" fmla="*/ 16235 h 353"/>
                  <a:gd name="T8" fmla="*/ 42 w 186"/>
                  <a:gd name="T9" fmla="*/ 28186 h 353"/>
                  <a:gd name="T10" fmla="*/ 48 w 186"/>
                  <a:gd name="T11" fmla="*/ 39908 h 353"/>
                  <a:gd name="T12" fmla="*/ 0 w 186"/>
                  <a:gd name="T13" fmla="*/ 87210 h 353"/>
                  <a:gd name="T14" fmla="*/ 54 w 186"/>
                  <a:gd name="T15" fmla="*/ 57678 h 353"/>
                  <a:gd name="T16" fmla="*/ 84 w 186"/>
                  <a:gd name="T17" fmla="*/ 53239 h 353"/>
                  <a:gd name="T18" fmla="*/ 126 w 186"/>
                  <a:gd name="T19" fmla="*/ 31232 h 353"/>
                  <a:gd name="T20" fmla="*/ 144 w 186"/>
                  <a:gd name="T21" fmla="*/ 29547 h 353"/>
                  <a:gd name="T22" fmla="*/ 144 w 186"/>
                  <a:gd name="T23" fmla="*/ 22291 h 353"/>
                  <a:gd name="T24" fmla="*/ 186 w 186"/>
                  <a:gd name="T25" fmla="*/ 16235 h 353"/>
                  <a:gd name="T26" fmla="*/ 162 w 186"/>
                  <a:gd name="T27" fmla="*/ 14724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406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407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1666 h 66"/>
                  <a:gd name="T8" fmla="*/ 6 w 155"/>
                  <a:gd name="T9" fmla="*/ 4801 h 66"/>
                  <a:gd name="T10" fmla="*/ 0 w 155"/>
                  <a:gd name="T11" fmla="*/ 6575 h 66"/>
                  <a:gd name="T12" fmla="*/ 78 w 155"/>
                  <a:gd name="T13" fmla="*/ 16115 h 66"/>
                  <a:gd name="T14" fmla="*/ 96 w 155"/>
                  <a:gd name="T15" fmla="*/ 11344 h 66"/>
                  <a:gd name="T16" fmla="*/ 155 w 155"/>
                  <a:gd name="T17" fmla="*/ 17928 h 66"/>
                  <a:gd name="T18" fmla="*/ 126 w 155"/>
                  <a:gd name="T19" fmla="*/ 6575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408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11746 h 72"/>
                  <a:gd name="T2" fmla="*/ 0 w 42"/>
                  <a:gd name="T3" fmla="*/ 6092 h 72"/>
                  <a:gd name="T4" fmla="*/ 12 w 42"/>
                  <a:gd name="T5" fmla="*/ 2109 h 72"/>
                  <a:gd name="T6" fmla="*/ 0 w 42"/>
                  <a:gd name="T7" fmla="*/ 2109 h 72"/>
                  <a:gd name="T8" fmla="*/ 12 w 42"/>
                  <a:gd name="T9" fmla="*/ 2109 h 72"/>
                  <a:gd name="T10" fmla="*/ 24 w 42"/>
                  <a:gd name="T11" fmla="*/ 2109 h 72"/>
                  <a:gd name="T12" fmla="*/ 36 w 42"/>
                  <a:gd name="T13" fmla="*/ 2109 h 72"/>
                  <a:gd name="T14" fmla="*/ 42 w 42"/>
                  <a:gd name="T15" fmla="*/ 0 h 72"/>
                  <a:gd name="T16" fmla="*/ 30 w 42"/>
                  <a:gd name="T17" fmla="*/ 6092 h 72"/>
                  <a:gd name="T18" fmla="*/ 42 w 42"/>
                  <a:gd name="T19" fmla="*/ 15660 h 72"/>
                  <a:gd name="T20" fmla="*/ 12 w 42"/>
                  <a:gd name="T21" fmla="*/ 22952 h 72"/>
                  <a:gd name="T22" fmla="*/ 6 w 42"/>
                  <a:gd name="T23" fmla="*/ 11746 h 72"/>
                  <a:gd name="T24" fmla="*/ 6 w 42"/>
                  <a:gd name="T25" fmla="*/ 11746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457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6389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6395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10 h 287"/>
                <a:gd name="T4" fmla="*/ 66 w 365"/>
                <a:gd name="T5" fmla="*/ 219 h 287"/>
                <a:gd name="T6" fmla="*/ 143 w 365"/>
                <a:gd name="T7" fmla="*/ 359 h 287"/>
                <a:gd name="T8" fmla="*/ 191 w 365"/>
                <a:gd name="T9" fmla="*/ 329 h 287"/>
                <a:gd name="T10" fmla="*/ 341 w 365"/>
                <a:gd name="T11" fmla="*/ 564 h 287"/>
                <a:gd name="T12" fmla="*/ 305 w 365"/>
                <a:gd name="T13" fmla="*/ 344 h 287"/>
                <a:gd name="T14" fmla="*/ 365 w 365"/>
                <a:gd name="T15" fmla="*/ 256 h 287"/>
                <a:gd name="T16" fmla="*/ 359 w 365"/>
                <a:gd name="T17" fmla="*/ 246 h 287"/>
                <a:gd name="T18" fmla="*/ 335 w 365"/>
                <a:gd name="T19" fmla="*/ 228 h 287"/>
                <a:gd name="T20" fmla="*/ 299 w 365"/>
                <a:gd name="T21" fmla="*/ 170 h 287"/>
                <a:gd name="T22" fmla="*/ 257 w 365"/>
                <a:gd name="T23" fmla="*/ 134 h 287"/>
                <a:gd name="T24" fmla="*/ 215 w 365"/>
                <a:gd name="T25" fmla="*/ 103 h 287"/>
                <a:gd name="T26" fmla="*/ 173 w 365"/>
                <a:gd name="T27" fmla="*/ 85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6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7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79 h 60"/>
                <a:gd name="T16" fmla="*/ 65 w 71"/>
                <a:gd name="T17" fmla="*/ 92 h 60"/>
                <a:gd name="T18" fmla="*/ 71 w 71"/>
                <a:gd name="T19" fmla="*/ 116 h 60"/>
                <a:gd name="T20" fmla="*/ 71 w 71"/>
                <a:gd name="T21" fmla="*/ 128 h 60"/>
                <a:gd name="T22" fmla="*/ 59 w 71"/>
                <a:gd name="T23" fmla="*/ 116 h 60"/>
                <a:gd name="T24" fmla="*/ 47 w 71"/>
                <a:gd name="T25" fmla="*/ 92 h 60"/>
                <a:gd name="T26" fmla="*/ 23 w 71"/>
                <a:gd name="T27" fmla="*/ 79 h 60"/>
                <a:gd name="T28" fmla="*/ 23 w 71"/>
                <a:gd name="T29" fmla="*/ 85 h 60"/>
                <a:gd name="T30" fmla="*/ 18 w 71"/>
                <a:gd name="T31" fmla="*/ 92 h 60"/>
                <a:gd name="T32" fmla="*/ 12 w 71"/>
                <a:gd name="T33" fmla="*/ 104 h 60"/>
                <a:gd name="T34" fmla="*/ 6 w 71"/>
                <a:gd name="T35" fmla="*/ 104 h 60"/>
                <a:gd name="T36" fmla="*/ 6 w 71"/>
                <a:gd name="T37" fmla="*/ 104 h 60"/>
                <a:gd name="T38" fmla="*/ 6 w 71"/>
                <a:gd name="T39" fmla="*/ 85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8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03 h 162"/>
                <a:gd name="T10" fmla="*/ 96 w 161"/>
                <a:gd name="T11" fmla="*/ 109 h 162"/>
                <a:gd name="T12" fmla="*/ 102 w 161"/>
                <a:gd name="T13" fmla="*/ 121 h 162"/>
                <a:gd name="T14" fmla="*/ 108 w 161"/>
                <a:gd name="T15" fmla="*/ 144 h 162"/>
                <a:gd name="T16" fmla="*/ 120 w 161"/>
                <a:gd name="T17" fmla="*/ 168 h 162"/>
                <a:gd name="T18" fmla="*/ 143 w 161"/>
                <a:gd name="T19" fmla="*/ 204 h 162"/>
                <a:gd name="T20" fmla="*/ 155 w 161"/>
                <a:gd name="T21" fmla="*/ 252 h 162"/>
                <a:gd name="T22" fmla="*/ 161 w 161"/>
                <a:gd name="T23" fmla="*/ 279 h 162"/>
                <a:gd name="T24" fmla="*/ 161 w 161"/>
                <a:gd name="T25" fmla="*/ 289 h 162"/>
                <a:gd name="T26" fmla="*/ 96 w 161"/>
                <a:gd name="T27" fmla="*/ 180 h 162"/>
                <a:gd name="T28" fmla="*/ 30 w 161"/>
                <a:gd name="T29" fmla="*/ 103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9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79 h 60"/>
                <a:gd name="T4" fmla="*/ 41 w 59"/>
                <a:gd name="T5" fmla="*/ 85 h 60"/>
                <a:gd name="T6" fmla="*/ 47 w 59"/>
                <a:gd name="T7" fmla="*/ 92 h 60"/>
                <a:gd name="T8" fmla="*/ 53 w 59"/>
                <a:gd name="T9" fmla="*/ 116 h 60"/>
                <a:gd name="T10" fmla="*/ 53 w 59"/>
                <a:gd name="T11" fmla="*/ 128 h 60"/>
                <a:gd name="T12" fmla="*/ 47 w 59"/>
                <a:gd name="T13" fmla="*/ 116 h 60"/>
                <a:gd name="T14" fmla="*/ 35 w 59"/>
                <a:gd name="T15" fmla="*/ 104 h 60"/>
                <a:gd name="T16" fmla="*/ 23 w 59"/>
                <a:gd name="T17" fmla="*/ 85 h 60"/>
                <a:gd name="T18" fmla="*/ 17 w 59"/>
                <a:gd name="T19" fmla="*/ 79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0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85 h 204"/>
                <a:gd name="T2" fmla="*/ 245 w 245"/>
                <a:gd name="T3" fmla="*/ 91 h 204"/>
                <a:gd name="T4" fmla="*/ 209 w 245"/>
                <a:gd name="T5" fmla="*/ 164 h 204"/>
                <a:gd name="T6" fmla="*/ 143 w 245"/>
                <a:gd name="T7" fmla="*/ 267 h 204"/>
                <a:gd name="T8" fmla="*/ 167 w 245"/>
                <a:gd name="T9" fmla="*/ 317 h 204"/>
                <a:gd name="T10" fmla="*/ 179 w 245"/>
                <a:gd name="T11" fmla="*/ 414 h 204"/>
                <a:gd name="T12" fmla="*/ 77 w 245"/>
                <a:gd name="T13" fmla="*/ 267 h 204"/>
                <a:gd name="T14" fmla="*/ 47 w 245"/>
                <a:gd name="T15" fmla="*/ 164 h 204"/>
                <a:gd name="T16" fmla="*/ 89 w 245"/>
                <a:gd name="T17" fmla="*/ 128 h 204"/>
                <a:gd name="T18" fmla="*/ 59 w 245"/>
                <a:gd name="T19" fmla="*/ 85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85 h 204"/>
                <a:gd name="T50" fmla="*/ 233 w 245"/>
                <a:gd name="T51" fmla="*/ 85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4582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391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94584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868EB84B-13AF-41BC-A064-F6435C87A6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90654" r:id="rId1"/>
    <p:sldLayoutId id="2147490403" r:id="rId2"/>
    <p:sldLayoutId id="2147490404" r:id="rId3"/>
    <p:sldLayoutId id="2147490405" r:id="rId4"/>
    <p:sldLayoutId id="2147490406" r:id="rId5"/>
    <p:sldLayoutId id="2147490407" r:id="rId6"/>
    <p:sldLayoutId id="2147490408" r:id="rId7"/>
    <p:sldLayoutId id="2147490409" r:id="rId8"/>
    <p:sldLayoutId id="2147490410" r:id="rId9"/>
    <p:sldLayoutId id="2147490411" r:id="rId10"/>
    <p:sldLayoutId id="2147490412" r:id="rId11"/>
    <p:sldLayoutId id="2147490413" r:id="rId12"/>
    <p:sldLayoutId id="2147490655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184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7433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52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652 w 6027"/>
                <a:gd name="T7" fmla="*/ 0 h 2296"/>
                <a:gd name="T8" fmla="*/ 652 w 6027"/>
                <a:gd name="T9" fmla="*/ 1 h 2296"/>
                <a:gd name="T10" fmla="*/ 652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6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17411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7412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9456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7426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17428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29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4371 h 353"/>
                  <a:gd name="T4" fmla="*/ 24 w 186"/>
                  <a:gd name="T5" fmla="*/ 7501 h 353"/>
                  <a:gd name="T6" fmla="*/ 18 w 186"/>
                  <a:gd name="T7" fmla="*/ 16235 h 353"/>
                  <a:gd name="T8" fmla="*/ 42 w 186"/>
                  <a:gd name="T9" fmla="*/ 28186 h 353"/>
                  <a:gd name="T10" fmla="*/ 48 w 186"/>
                  <a:gd name="T11" fmla="*/ 39908 h 353"/>
                  <a:gd name="T12" fmla="*/ 0 w 186"/>
                  <a:gd name="T13" fmla="*/ 87210 h 353"/>
                  <a:gd name="T14" fmla="*/ 54 w 186"/>
                  <a:gd name="T15" fmla="*/ 57678 h 353"/>
                  <a:gd name="T16" fmla="*/ 84 w 186"/>
                  <a:gd name="T17" fmla="*/ 53239 h 353"/>
                  <a:gd name="T18" fmla="*/ 126 w 186"/>
                  <a:gd name="T19" fmla="*/ 31232 h 353"/>
                  <a:gd name="T20" fmla="*/ 144 w 186"/>
                  <a:gd name="T21" fmla="*/ 29547 h 353"/>
                  <a:gd name="T22" fmla="*/ 144 w 186"/>
                  <a:gd name="T23" fmla="*/ 22291 h 353"/>
                  <a:gd name="T24" fmla="*/ 186 w 186"/>
                  <a:gd name="T25" fmla="*/ 16235 h 353"/>
                  <a:gd name="T26" fmla="*/ 162 w 186"/>
                  <a:gd name="T27" fmla="*/ 14724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30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31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1666 h 66"/>
                  <a:gd name="T8" fmla="*/ 6 w 155"/>
                  <a:gd name="T9" fmla="*/ 4801 h 66"/>
                  <a:gd name="T10" fmla="*/ 0 w 155"/>
                  <a:gd name="T11" fmla="*/ 6575 h 66"/>
                  <a:gd name="T12" fmla="*/ 78 w 155"/>
                  <a:gd name="T13" fmla="*/ 16115 h 66"/>
                  <a:gd name="T14" fmla="*/ 96 w 155"/>
                  <a:gd name="T15" fmla="*/ 11344 h 66"/>
                  <a:gd name="T16" fmla="*/ 155 w 155"/>
                  <a:gd name="T17" fmla="*/ 17928 h 66"/>
                  <a:gd name="T18" fmla="*/ 126 w 155"/>
                  <a:gd name="T19" fmla="*/ 6575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32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11746 h 72"/>
                  <a:gd name="T2" fmla="*/ 0 w 42"/>
                  <a:gd name="T3" fmla="*/ 6092 h 72"/>
                  <a:gd name="T4" fmla="*/ 12 w 42"/>
                  <a:gd name="T5" fmla="*/ 2109 h 72"/>
                  <a:gd name="T6" fmla="*/ 0 w 42"/>
                  <a:gd name="T7" fmla="*/ 2109 h 72"/>
                  <a:gd name="T8" fmla="*/ 12 w 42"/>
                  <a:gd name="T9" fmla="*/ 2109 h 72"/>
                  <a:gd name="T10" fmla="*/ 24 w 42"/>
                  <a:gd name="T11" fmla="*/ 2109 h 72"/>
                  <a:gd name="T12" fmla="*/ 36 w 42"/>
                  <a:gd name="T13" fmla="*/ 2109 h 72"/>
                  <a:gd name="T14" fmla="*/ 42 w 42"/>
                  <a:gd name="T15" fmla="*/ 0 h 72"/>
                  <a:gd name="T16" fmla="*/ 30 w 42"/>
                  <a:gd name="T17" fmla="*/ 6092 h 72"/>
                  <a:gd name="T18" fmla="*/ 42 w 42"/>
                  <a:gd name="T19" fmla="*/ 15660 h 72"/>
                  <a:gd name="T20" fmla="*/ 12 w 42"/>
                  <a:gd name="T21" fmla="*/ 22952 h 72"/>
                  <a:gd name="T22" fmla="*/ 6 w 42"/>
                  <a:gd name="T23" fmla="*/ 11746 h 72"/>
                  <a:gd name="T24" fmla="*/ 6 w 42"/>
                  <a:gd name="T25" fmla="*/ 11746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457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7413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7419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10 h 287"/>
                <a:gd name="T4" fmla="*/ 66 w 365"/>
                <a:gd name="T5" fmla="*/ 219 h 287"/>
                <a:gd name="T6" fmla="*/ 143 w 365"/>
                <a:gd name="T7" fmla="*/ 359 h 287"/>
                <a:gd name="T8" fmla="*/ 191 w 365"/>
                <a:gd name="T9" fmla="*/ 329 h 287"/>
                <a:gd name="T10" fmla="*/ 341 w 365"/>
                <a:gd name="T11" fmla="*/ 564 h 287"/>
                <a:gd name="T12" fmla="*/ 305 w 365"/>
                <a:gd name="T13" fmla="*/ 344 h 287"/>
                <a:gd name="T14" fmla="*/ 365 w 365"/>
                <a:gd name="T15" fmla="*/ 256 h 287"/>
                <a:gd name="T16" fmla="*/ 359 w 365"/>
                <a:gd name="T17" fmla="*/ 246 h 287"/>
                <a:gd name="T18" fmla="*/ 335 w 365"/>
                <a:gd name="T19" fmla="*/ 228 h 287"/>
                <a:gd name="T20" fmla="*/ 299 w 365"/>
                <a:gd name="T21" fmla="*/ 170 h 287"/>
                <a:gd name="T22" fmla="*/ 257 w 365"/>
                <a:gd name="T23" fmla="*/ 134 h 287"/>
                <a:gd name="T24" fmla="*/ 215 w 365"/>
                <a:gd name="T25" fmla="*/ 103 h 287"/>
                <a:gd name="T26" fmla="*/ 173 w 365"/>
                <a:gd name="T27" fmla="*/ 85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0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1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79 h 60"/>
                <a:gd name="T16" fmla="*/ 65 w 71"/>
                <a:gd name="T17" fmla="*/ 92 h 60"/>
                <a:gd name="T18" fmla="*/ 71 w 71"/>
                <a:gd name="T19" fmla="*/ 116 h 60"/>
                <a:gd name="T20" fmla="*/ 71 w 71"/>
                <a:gd name="T21" fmla="*/ 128 h 60"/>
                <a:gd name="T22" fmla="*/ 59 w 71"/>
                <a:gd name="T23" fmla="*/ 116 h 60"/>
                <a:gd name="T24" fmla="*/ 47 w 71"/>
                <a:gd name="T25" fmla="*/ 92 h 60"/>
                <a:gd name="T26" fmla="*/ 23 w 71"/>
                <a:gd name="T27" fmla="*/ 79 h 60"/>
                <a:gd name="T28" fmla="*/ 23 w 71"/>
                <a:gd name="T29" fmla="*/ 85 h 60"/>
                <a:gd name="T30" fmla="*/ 18 w 71"/>
                <a:gd name="T31" fmla="*/ 92 h 60"/>
                <a:gd name="T32" fmla="*/ 12 w 71"/>
                <a:gd name="T33" fmla="*/ 104 h 60"/>
                <a:gd name="T34" fmla="*/ 6 w 71"/>
                <a:gd name="T35" fmla="*/ 104 h 60"/>
                <a:gd name="T36" fmla="*/ 6 w 71"/>
                <a:gd name="T37" fmla="*/ 104 h 60"/>
                <a:gd name="T38" fmla="*/ 6 w 71"/>
                <a:gd name="T39" fmla="*/ 85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2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03 h 162"/>
                <a:gd name="T10" fmla="*/ 96 w 161"/>
                <a:gd name="T11" fmla="*/ 109 h 162"/>
                <a:gd name="T12" fmla="*/ 102 w 161"/>
                <a:gd name="T13" fmla="*/ 121 h 162"/>
                <a:gd name="T14" fmla="*/ 108 w 161"/>
                <a:gd name="T15" fmla="*/ 144 h 162"/>
                <a:gd name="T16" fmla="*/ 120 w 161"/>
                <a:gd name="T17" fmla="*/ 168 h 162"/>
                <a:gd name="T18" fmla="*/ 143 w 161"/>
                <a:gd name="T19" fmla="*/ 204 h 162"/>
                <a:gd name="T20" fmla="*/ 155 w 161"/>
                <a:gd name="T21" fmla="*/ 252 h 162"/>
                <a:gd name="T22" fmla="*/ 161 w 161"/>
                <a:gd name="T23" fmla="*/ 279 h 162"/>
                <a:gd name="T24" fmla="*/ 161 w 161"/>
                <a:gd name="T25" fmla="*/ 289 h 162"/>
                <a:gd name="T26" fmla="*/ 96 w 161"/>
                <a:gd name="T27" fmla="*/ 180 h 162"/>
                <a:gd name="T28" fmla="*/ 30 w 161"/>
                <a:gd name="T29" fmla="*/ 103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3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79 h 60"/>
                <a:gd name="T4" fmla="*/ 41 w 59"/>
                <a:gd name="T5" fmla="*/ 85 h 60"/>
                <a:gd name="T6" fmla="*/ 47 w 59"/>
                <a:gd name="T7" fmla="*/ 92 h 60"/>
                <a:gd name="T8" fmla="*/ 53 w 59"/>
                <a:gd name="T9" fmla="*/ 116 h 60"/>
                <a:gd name="T10" fmla="*/ 53 w 59"/>
                <a:gd name="T11" fmla="*/ 128 h 60"/>
                <a:gd name="T12" fmla="*/ 47 w 59"/>
                <a:gd name="T13" fmla="*/ 116 h 60"/>
                <a:gd name="T14" fmla="*/ 35 w 59"/>
                <a:gd name="T15" fmla="*/ 104 h 60"/>
                <a:gd name="T16" fmla="*/ 23 w 59"/>
                <a:gd name="T17" fmla="*/ 85 h 60"/>
                <a:gd name="T18" fmla="*/ 17 w 59"/>
                <a:gd name="T19" fmla="*/ 79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4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85 h 204"/>
                <a:gd name="T2" fmla="*/ 245 w 245"/>
                <a:gd name="T3" fmla="*/ 91 h 204"/>
                <a:gd name="T4" fmla="*/ 209 w 245"/>
                <a:gd name="T5" fmla="*/ 164 h 204"/>
                <a:gd name="T6" fmla="*/ 143 w 245"/>
                <a:gd name="T7" fmla="*/ 267 h 204"/>
                <a:gd name="T8" fmla="*/ 167 w 245"/>
                <a:gd name="T9" fmla="*/ 317 h 204"/>
                <a:gd name="T10" fmla="*/ 179 w 245"/>
                <a:gd name="T11" fmla="*/ 414 h 204"/>
                <a:gd name="T12" fmla="*/ 77 w 245"/>
                <a:gd name="T13" fmla="*/ 267 h 204"/>
                <a:gd name="T14" fmla="*/ 47 w 245"/>
                <a:gd name="T15" fmla="*/ 164 h 204"/>
                <a:gd name="T16" fmla="*/ 89 w 245"/>
                <a:gd name="T17" fmla="*/ 128 h 204"/>
                <a:gd name="T18" fmla="*/ 59 w 245"/>
                <a:gd name="T19" fmla="*/ 85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85 h 204"/>
                <a:gd name="T50" fmla="*/ 233 w 245"/>
                <a:gd name="T51" fmla="*/ 85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4582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7415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94584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3E2D4868-4FC4-42B3-BAD0-E0C88FFEFD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90656" r:id="rId1"/>
    <p:sldLayoutId id="2147490414" r:id="rId2"/>
    <p:sldLayoutId id="2147490415" r:id="rId3"/>
    <p:sldLayoutId id="2147490416" r:id="rId4"/>
    <p:sldLayoutId id="2147490417" r:id="rId5"/>
    <p:sldLayoutId id="2147490418" r:id="rId6"/>
    <p:sldLayoutId id="2147490419" r:id="rId7"/>
    <p:sldLayoutId id="2147490420" r:id="rId8"/>
    <p:sldLayoutId id="2147490421" r:id="rId9"/>
    <p:sldLayoutId id="2147490422" r:id="rId10"/>
    <p:sldLayoutId id="2147490423" r:id="rId11"/>
    <p:sldLayoutId id="2147490424" r:id="rId12"/>
    <p:sldLayoutId id="2147490657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184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8457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52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652 w 6027"/>
                <a:gd name="T7" fmla="*/ 0 h 2296"/>
                <a:gd name="T8" fmla="*/ 652 w 6027"/>
                <a:gd name="T9" fmla="*/ 1 h 2296"/>
                <a:gd name="T10" fmla="*/ 652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6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18435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8436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9456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845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1845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5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4371 h 353"/>
                  <a:gd name="T4" fmla="*/ 24 w 186"/>
                  <a:gd name="T5" fmla="*/ 7501 h 353"/>
                  <a:gd name="T6" fmla="*/ 18 w 186"/>
                  <a:gd name="T7" fmla="*/ 16235 h 353"/>
                  <a:gd name="T8" fmla="*/ 42 w 186"/>
                  <a:gd name="T9" fmla="*/ 28186 h 353"/>
                  <a:gd name="T10" fmla="*/ 48 w 186"/>
                  <a:gd name="T11" fmla="*/ 39908 h 353"/>
                  <a:gd name="T12" fmla="*/ 0 w 186"/>
                  <a:gd name="T13" fmla="*/ 87210 h 353"/>
                  <a:gd name="T14" fmla="*/ 54 w 186"/>
                  <a:gd name="T15" fmla="*/ 57678 h 353"/>
                  <a:gd name="T16" fmla="*/ 84 w 186"/>
                  <a:gd name="T17" fmla="*/ 53239 h 353"/>
                  <a:gd name="T18" fmla="*/ 126 w 186"/>
                  <a:gd name="T19" fmla="*/ 31232 h 353"/>
                  <a:gd name="T20" fmla="*/ 144 w 186"/>
                  <a:gd name="T21" fmla="*/ 29547 h 353"/>
                  <a:gd name="T22" fmla="*/ 144 w 186"/>
                  <a:gd name="T23" fmla="*/ 22291 h 353"/>
                  <a:gd name="T24" fmla="*/ 186 w 186"/>
                  <a:gd name="T25" fmla="*/ 16235 h 353"/>
                  <a:gd name="T26" fmla="*/ 162 w 186"/>
                  <a:gd name="T27" fmla="*/ 14724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5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5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1666 h 66"/>
                  <a:gd name="T8" fmla="*/ 6 w 155"/>
                  <a:gd name="T9" fmla="*/ 4801 h 66"/>
                  <a:gd name="T10" fmla="*/ 0 w 155"/>
                  <a:gd name="T11" fmla="*/ 6575 h 66"/>
                  <a:gd name="T12" fmla="*/ 78 w 155"/>
                  <a:gd name="T13" fmla="*/ 16115 h 66"/>
                  <a:gd name="T14" fmla="*/ 96 w 155"/>
                  <a:gd name="T15" fmla="*/ 11344 h 66"/>
                  <a:gd name="T16" fmla="*/ 155 w 155"/>
                  <a:gd name="T17" fmla="*/ 17928 h 66"/>
                  <a:gd name="T18" fmla="*/ 126 w 155"/>
                  <a:gd name="T19" fmla="*/ 6575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5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11746 h 72"/>
                  <a:gd name="T2" fmla="*/ 0 w 42"/>
                  <a:gd name="T3" fmla="*/ 6092 h 72"/>
                  <a:gd name="T4" fmla="*/ 12 w 42"/>
                  <a:gd name="T5" fmla="*/ 2109 h 72"/>
                  <a:gd name="T6" fmla="*/ 0 w 42"/>
                  <a:gd name="T7" fmla="*/ 2109 h 72"/>
                  <a:gd name="T8" fmla="*/ 12 w 42"/>
                  <a:gd name="T9" fmla="*/ 2109 h 72"/>
                  <a:gd name="T10" fmla="*/ 24 w 42"/>
                  <a:gd name="T11" fmla="*/ 2109 h 72"/>
                  <a:gd name="T12" fmla="*/ 36 w 42"/>
                  <a:gd name="T13" fmla="*/ 2109 h 72"/>
                  <a:gd name="T14" fmla="*/ 42 w 42"/>
                  <a:gd name="T15" fmla="*/ 0 h 72"/>
                  <a:gd name="T16" fmla="*/ 30 w 42"/>
                  <a:gd name="T17" fmla="*/ 6092 h 72"/>
                  <a:gd name="T18" fmla="*/ 42 w 42"/>
                  <a:gd name="T19" fmla="*/ 15660 h 72"/>
                  <a:gd name="T20" fmla="*/ 12 w 42"/>
                  <a:gd name="T21" fmla="*/ 22952 h 72"/>
                  <a:gd name="T22" fmla="*/ 6 w 42"/>
                  <a:gd name="T23" fmla="*/ 11746 h 72"/>
                  <a:gd name="T24" fmla="*/ 6 w 42"/>
                  <a:gd name="T25" fmla="*/ 11746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457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843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443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10 h 287"/>
                <a:gd name="T4" fmla="*/ 66 w 365"/>
                <a:gd name="T5" fmla="*/ 219 h 287"/>
                <a:gd name="T6" fmla="*/ 143 w 365"/>
                <a:gd name="T7" fmla="*/ 359 h 287"/>
                <a:gd name="T8" fmla="*/ 191 w 365"/>
                <a:gd name="T9" fmla="*/ 329 h 287"/>
                <a:gd name="T10" fmla="*/ 341 w 365"/>
                <a:gd name="T11" fmla="*/ 564 h 287"/>
                <a:gd name="T12" fmla="*/ 305 w 365"/>
                <a:gd name="T13" fmla="*/ 344 h 287"/>
                <a:gd name="T14" fmla="*/ 365 w 365"/>
                <a:gd name="T15" fmla="*/ 256 h 287"/>
                <a:gd name="T16" fmla="*/ 359 w 365"/>
                <a:gd name="T17" fmla="*/ 246 h 287"/>
                <a:gd name="T18" fmla="*/ 335 w 365"/>
                <a:gd name="T19" fmla="*/ 228 h 287"/>
                <a:gd name="T20" fmla="*/ 299 w 365"/>
                <a:gd name="T21" fmla="*/ 170 h 287"/>
                <a:gd name="T22" fmla="*/ 257 w 365"/>
                <a:gd name="T23" fmla="*/ 134 h 287"/>
                <a:gd name="T24" fmla="*/ 215 w 365"/>
                <a:gd name="T25" fmla="*/ 103 h 287"/>
                <a:gd name="T26" fmla="*/ 173 w 365"/>
                <a:gd name="T27" fmla="*/ 85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444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445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79 h 60"/>
                <a:gd name="T16" fmla="*/ 65 w 71"/>
                <a:gd name="T17" fmla="*/ 92 h 60"/>
                <a:gd name="T18" fmla="*/ 71 w 71"/>
                <a:gd name="T19" fmla="*/ 116 h 60"/>
                <a:gd name="T20" fmla="*/ 71 w 71"/>
                <a:gd name="T21" fmla="*/ 128 h 60"/>
                <a:gd name="T22" fmla="*/ 59 w 71"/>
                <a:gd name="T23" fmla="*/ 116 h 60"/>
                <a:gd name="T24" fmla="*/ 47 w 71"/>
                <a:gd name="T25" fmla="*/ 92 h 60"/>
                <a:gd name="T26" fmla="*/ 23 w 71"/>
                <a:gd name="T27" fmla="*/ 79 h 60"/>
                <a:gd name="T28" fmla="*/ 23 w 71"/>
                <a:gd name="T29" fmla="*/ 85 h 60"/>
                <a:gd name="T30" fmla="*/ 18 w 71"/>
                <a:gd name="T31" fmla="*/ 92 h 60"/>
                <a:gd name="T32" fmla="*/ 12 w 71"/>
                <a:gd name="T33" fmla="*/ 104 h 60"/>
                <a:gd name="T34" fmla="*/ 6 w 71"/>
                <a:gd name="T35" fmla="*/ 104 h 60"/>
                <a:gd name="T36" fmla="*/ 6 w 71"/>
                <a:gd name="T37" fmla="*/ 104 h 60"/>
                <a:gd name="T38" fmla="*/ 6 w 71"/>
                <a:gd name="T39" fmla="*/ 85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446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03 h 162"/>
                <a:gd name="T10" fmla="*/ 96 w 161"/>
                <a:gd name="T11" fmla="*/ 109 h 162"/>
                <a:gd name="T12" fmla="*/ 102 w 161"/>
                <a:gd name="T13" fmla="*/ 121 h 162"/>
                <a:gd name="T14" fmla="*/ 108 w 161"/>
                <a:gd name="T15" fmla="*/ 144 h 162"/>
                <a:gd name="T16" fmla="*/ 120 w 161"/>
                <a:gd name="T17" fmla="*/ 168 h 162"/>
                <a:gd name="T18" fmla="*/ 143 w 161"/>
                <a:gd name="T19" fmla="*/ 204 h 162"/>
                <a:gd name="T20" fmla="*/ 155 w 161"/>
                <a:gd name="T21" fmla="*/ 252 h 162"/>
                <a:gd name="T22" fmla="*/ 161 w 161"/>
                <a:gd name="T23" fmla="*/ 279 h 162"/>
                <a:gd name="T24" fmla="*/ 161 w 161"/>
                <a:gd name="T25" fmla="*/ 289 h 162"/>
                <a:gd name="T26" fmla="*/ 96 w 161"/>
                <a:gd name="T27" fmla="*/ 180 h 162"/>
                <a:gd name="T28" fmla="*/ 30 w 161"/>
                <a:gd name="T29" fmla="*/ 103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447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79 h 60"/>
                <a:gd name="T4" fmla="*/ 41 w 59"/>
                <a:gd name="T5" fmla="*/ 85 h 60"/>
                <a:gd name="T6" fmla="*/ 47 w 59"/>
                <a:gd name="T7" fmla="*/ 92 h 60"/>
                <a:gd name="T8" fmla="*/ 53 w 59"/>
                <a:gd name="T9" fmla="*/ 116 h 60"/>
                <a:gd name="T10" fmla="*/ 53 w 59"/>
                <a:gd name="T11" fmla="*/ 128 h 60"/>
                <a:gd name="T12" fmla="*/ 47 w 59"/>
                <a:gd name="T13" fmla="*/ 116 h 60"/>
                <a:gd name="T14" fmla="*/ 35 w 59"/>
                <a:gd name="T15" fmla="*/ 104 h 60"/>
                <a:gd name="T16" fmla="*/ 23 w 59"/>
                <a:gd name="T17" fmla="*/ 85 h 60"/>
                <a:gd name="T18" fmla="*/ 17 w 59"/>
                <a:gd name="T19" fmla="*/ 79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448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85 h 204"/>
                <a:gd name="T2" fmla="*/ 245 w 245"/>
                <a:gd name="T3" fmla="*/ 91 h 204"/>
                <a:gd name="T4" fmla="*/ 209 w 245"/>
                <a:gd name="T5" fmla="*/ 164 h 204"/>
                <a:gd name="T6" fmla="*/ 143 w 245"/>
                <a:gd name="T7" fmla="*/ 267 h 204"/>
                <a:gd name="T8" fmla="*/ 167 w 245"/>
                <a:gd name="T9" fmla="*/ 317 h 204"/>
                <a:gd name="T10" fmla="*/ 179 w 245"/>
                <a:gd name="T11" fmla="*/ 414 h 204"/>
                <a:gd name="T12" fmla="*/ 77 w 245"/>
                <a:gd name="T13" fmla="*/ 267 h 204"/>
                <a:gd name="T14" fmla="*/ 47 w 245"/>
                <a:gd name="T15" fmla="*/ 164 h 204"/>
                <a:gd name="T16" fmla="*/ 89 w 245"/>
                <a:gd name="T17" fmla="*/ 128 h 204"/>
                <a:gd name="T18" fmla="*/ 59 w 245"/>
                <a:gd name="T19" fmla="*/ 85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85 h 204"/>
                <a:gd name="T50" fmla="*/ 233 w 245"/>
                <a:gd name="T51" fmla="*/ 85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4582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8439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94584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4A319B06-D20B-4DD6-8BEF-EEF7ADEB12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90658" r:id="rId1"/>
    <p:sldLayoutId id="2147490425" r:id="rId2"/>
    <p:sldLayoutId id="2147490426" r:id="rId3"/>
    <p:sldLayoutId id="2147490427" r:id="rId4"/>
    <p:sldLayoutId id="2147490428" r:id="rId5"/>
    <p:sldLayoutId id="2147490429" r:id="rId6"/>
    <p:sldLayoutId id="2147490430" r:id="rId7"/>
    <p:sldLayoutId id="2147490431" r:id="rId8"/>
    <p:sldLayoutId id="2147490432" r:id="rId9"/>
    <p:sldLayoutId id="2147490433" r:id="rId10"/>
    <p:sldLayoutId id="2147490434" r:id="rId11"/>
    <p:sldLayoutId id="2147490435" r:id="rId12"/>
    <p:sldLayoutId id="2147490659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184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9481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52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652 w 6027"/>
                <a:gd name="T7" fmla="*/ 0 h 2296"/>
                <a:gd name="T8" fmla="*/ 652 w 6027"/>
                <a:gd name="T9" fmla="*/ 1 h 2296"/>
                <a:gd name="T10" fmla="*/ 652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6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19459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9460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9456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9474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19476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77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4371 h 353"/>
                  <a:gd name="T4" fmla="*/ 24 w 186"/>
                  <a:gd name="T5" fmla="*/ 7501 h 353"/>
                  <a:gd name="T6" fmla="*/ 18 w 186"/>
                  <a:gd name="T7" fmla="*/ 16235 h 353"/>
                  <a:gd name="T8" fmla="*/ 42 w 186"/>
                  <a:gd name="T9" fmla="*/ 28186 h 353"/>
                  <a:gd name="T10" fmla="*/ 48 w 186"/>
                  <a:gd name="T11" fmla="*/ 39908 h 353"/>
                  <a:gd name="T12" fmla="*/ 0 w 186"/>
                  <a:gd name="T13" fmla="*/ 87210 h 353"/>
                  <a:gd name="T14" fmla="*/ 54 w 186"/>
                  <a:gd name="T15" fmla="*/ 57678 h 353"/>
                  <a:gd name="T16" fmla="*/ 84 w 186"/>
                  <a:gd name="T17" fmla="*/ 53239 h 353"/>
                  <a:gd name="T18" fmla="*/ 126 w 186"/>
                  <a:gd name="T19" fmla="*/ 31232 h 353"/>
                  <a:gd name="T20" fmla="*/ 144 w 186"/>
                  <a:gd name="T21" fmla="*/ 29547 h 353"/>
                  <a:gd name="T22" fmla="*/ 144 w 186"/>
                  <a:gd name="T23" fmla="*/ 22291 h 353"/>
                  <a:gd name="T24" fmla="*/ 186 w 186"/>
                  <a:gd name="T25" fmla="*/ 16235 h 353"/>
                  <a:gd name="T26" fmla="*/ 162 w 186"/>
                  <a:gd name="T27" fmla="*/ 14724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78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79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1666 h 66"/>
                  <a:gd name="T8" fmla="*/ 6 w 155"/>
                  <a:gd name="T9" fmla="*/ 4801 h 66"/>
                  <a:gd name="T10" fmla="*/ 0 w 155"/>
                  <a:gd name="T11" fmla="*/ 6575 h 66"/>
                  <a:gd name="T12" fmla="*/ 78 w 155"/>
                  <a:gd name="T13" fmla="*/ 16115 h 66"/>
                  <a:gd name="T14" fmla="*/ 96 w 155"/>
                  <a:gd name="T15" fmla="*/ 11344 h 66"/>
                  <a:gd name="T16" fmla="*/ 155 w 155"/>
                  <a:gd name="T17" fmla="*/ 17928 h 66"/>
                  <a:gd name="T18" fmla="*/ 126 w 155"/>
                  <a:gd name="T19" fmla="*/ 6575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80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11746 h 72"/>
                  <a:gd name="T2" fmla="*/ 0 w 42"/>
                  <a:gd name="T3" fmla="*/ 6092 h 72"/>
                  <a:gd name="T4" fmla="*/ 12 w 42"/>
                  <a:gd name="T5" fmla="*/ 2109 h 72"/>
                  <a:gd name="T6" fmla="*/ 0 w 42"/>
                  <a:gd name="T7" fmla="*/ 2109 h 72"/>
                  <a:gd name="T8" fmla="*/ 12 w 42"/>
                  <a:gd name="T9" fmla="*/ 2109 h 72"/>
                  <a:gd name="T10" fmla="*/ 24 w 42"/>
                  <a:gd name="T11" fmla="*/ 2109 h 72"/>
                  <a:gd name="T12" fmla="*/ 36 w 42"/>
                  <a:gd name="T13" fmla="*/ 2109 h 72"/>
                  <a:gd name="T14" fmla="*/ 42 w 42"/>
                  <a:gd name="T15" fmla="*/ 0 h 72"/>
                  <a:gd name="T16" fmla="*/ 30 w 42"/>
                  <a:gd name="T17" fmla="*/ 6092 h 72"/>
                  <a:gd name="T18" fmla="*/ 42 w 42"/>
                  <a:gd name="T19" fmla="*/ 15660 h 72"/>
                  <a:gd name="T20" fmla="*/ 12 w 42"/>
                  <a:gd name="T21" fmla="*/ 22952 h 72"/>
                  <a:gd name="T22" fmla="*/ 6 w 42"/>
                  <a:gd name="T23" fmla="*/ 11746 h 72"/>
                  <a:gd name="T24" fmla="*/ 6 w 42"/>
                  <a:gd name="T25" fmla="*/ 11746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457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9461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9467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10 h 287"/>
                <a:gd name="T4" fmla="*/ 66 w 365"/>
                <a:gd name="T5" fmla="*/ 219 h 287"/>
                <a:gd name="T6" fmla="*/ 143 w 365"/>
                <a:gd name="T7" fmla="*/ 359 h 287"/>
                <a:gd name="T8" fmla="*/ 191 w 365"/>
                <a:gd name="T9" fmla="*/ 329 h 287"/>
                <a:gd name="T10" fmla="*/ 341 w 365"/>
                <a:gd name="T11" fmla="*/ 564 h 287"/>
                <a:gd name="T12" fmla="*/ 305 w 365"/>
                <a:gd name="T13" fmla="*/ 344 h 287"/>
                <a:gd name="T14" fmla="*/ 365 w 365"/>
                <a:gd name="T15" fmla="*/ 256 h 287"/>
                <a:gd name="T16" fmla="*/ 359 w 365"/>
                <a:gd name="T17" fmla="*/ 246 h 287"/>
                <a:gd name="T18" fmla="*/ 335 w 365"/>
                <a:gd name="T19" fmla="*/ 228 h 287"/>
                <a:gd name="T20" fmla="*/ 299 w 365"/>
                <a:gd name="T21" fmla="*/ 170 h 287"/>
                <a:gd name="T22" fmla="*/ 257 w 365"/>
                <a:gd name="T23" fmla="*/ 134 h 287"/>
                <a:gd name="T24" fmla="*/ 215 w 365"/>
                <a:gd name="T25" fmla="*/ 103 h 287"/>
                <a:gd name="T26" fmla="*/ 173 w 365"/>
                <a:gd name="T27" fmla="*/ 85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68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69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79 h 60"/>
                <a:gd name="T16" fmla="*/ 65 w 71"/>
                <a:gd name="T17" fmla="*/ 92 h 60"/>
                <a:gd name="T18" fmla="*/ 71 w 71"/>
                <a:gd name="T19" fmla="*/ 116 h 60"/>
                <a:gd name="T20" fmla="*/ 71 w 71"/>
                <a:gd name="T21" fmla="*/ 128 h 60"/>
                <a:gd name="T22" fmla="*/ 59 w 71"/>
                <a:gd name="T23" fmla="*/ 116 h 60"/>
                <a:gd name="T24" fmla="*/ 47 w 71"/>
                <a:gd name="T25" fmla="*/ 92 h 60"/>
                <a:gd name="T26" fmla="*/ 23 w 71"/>
                <a:gd name="T27" fmla="*/ 79 h 60"/>
                <a:gd name="T28" fmla="*/ 23 w 71"/>
                <a:gd name="T29" fmla="*/ 85 h 60"/>
                <a:gd name="T30" fmla="*/ 18 w 71"/>
                <a:gd name="T31" fmla="*/ 92 h 60"/>
                <a:gd name="T32" fmla="*/ 12 w 71"/>
                <a:gd name="T33" fmla="*/ 104 h 60"/>
                <a:gd name="T34" fmla="*/ 6 w 71"/>
                <a:gd name="T35" fmla="*/ 104 h 60"/>
                <a:gd name="T36" fmla="*/ 6 w 71"/>
                <a:gd name="T37" fmla="*/ 104 h 60"/>
                <a:gd name="T38" fmla="*/ 6 w 71"/>
                <a:gd name="T39" fmla="*/ 85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70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03 h 162"/>
                <a:gd name="T10" fmla="*/ 96 w 161"/>
                <a:gd name="T11" fmla="*/ 109 h 162"/>
                <a:gd name="T12" fmla="*/ 102 w 161"/>
                <a:gd name="T13" fmla="*/ 121 h 162"/>
                <a:gd name="T14" fmla="*/ 108 w 161"/>
                <a:gd name="T15" fmla="*/ 144 h 162"/>
                <a:gd name="T16" fmla="*/ 120 w 161"/>
                <a:gd name="T17" fmla="*/ 168 h 162"/>
                <a:gd name="T18" fmla="*/ 143 w 161"/>
                <a:gd name="T19" fmla="*/ 204 h 162"/>
                <a:gd name="T20" fmla="*/ 155 w 161"/>
                <a:gd name="T21" fmla="*/ 252 h 162"/>
                <a:gd name="T22" fmla="*/ 161 w 161"/>
                <a:gd name="T23" fmla="*/ 279 h 162"/>
                <a:gd name="T24" fmla="*/ 161 w 161"/>
                <a:gd name="T25" fmla="*/ 289 h 162"/>
                <a:gd name="T26" fmla="*/ 96 w 161"/>
                <a:gd name="T27" fmla="*/ 180 h 162"/>
                <a:gd name="T28" fmla="*/ 30 w 161"/>
                <a:gd name="T29" fmla="*/ 103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71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79 h 60"/>
                <a:gd name="T4" fmla="*/ 41 w 59"/>
                <a:gd name="T5" fmla="*/ 85 h 60"/>
                <a:gd name="T6" fmla="*/ 47 w 59"/>
                <a:gd name="T7" fmla="*/ 92 h 60"/>
                <a:gd name="T8" fmla="*/ 53 w 59"/>
                <a:gd name="T9" fmla="*/ 116 h 60"/>
                <a:gd name="T10" fmla="*/ 53 w 59"/>
                <a:gd name="T11" fmla="*/ 128 h 60"/>
                <a:gd name="T12" fmla="*/ 47 w 59"/>
                <a:gd name="T13" fmla="*/ 116 h 60"/>
                <a:gd name="T14" fmla="*/ 35 w 59"/>
                <a:gd name="T15" fmla="*/ 104 h 60"/>
                <a:gd name="T16" fmla="*/ 23 w 59"/>
                <a:gd name="T17" fmla="*/ 85 h 60"/>
                <a:gd name="T18" fmla="*/ 17 w 59"/>
                <a:gd name="T19" fmla="*/ 79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72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85 h 204"/>
                <a:gd name="T2" fmla="*/ 245 w 245"/>
                <a:gd name="T3" fmla="*/ 91 h 204"/>
                <a:gd name="T4" fmla="*/ 209 w 245"/>
                <a:gd name="T5" fmla="*/ 164 h 204"/>
                <a:gd name="T6" fmla="*/ 143 w 245"/>
                <a:gd name="T7" fmla="*/ 267 h 204"/>
                <a:gd name="T8" fmla="*/ 167 w 245"/>
                <a:gd name="T9" fmla="*/ 317 h 204"/>
                <a:gd name="T10" fmla="*/ 179 w 245"/>
                <a:gd name="T11" fmla="*/ 414 h 204"/>
                <a:gd name="T12" fmla="*/ 77 w 245"/>
                <a:gd name="T13" fmla="*/ 267 h 204"/>
                <a:gd name="T14" fmla="*/ 47 w 245"/>
                <a:gd name="T15" fmla="*/ 164 h 204"/>
                <a:gd name="T16" fmla="*/ 89 w 245"/>
                <a:gd name="T17" fmla="*/ 128 h 204"/>
                <a:gd name="T18" fmla="*/ 59 w 245"/>
                <a:gd name="T19" fmla="*/ 85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85 h 204"/>
                <a:gd name="T50" fmla="*/ 233 w 245"/>
                <a:gd name="T51" fmla="*/ 85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4582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9463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94584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CFF06E75-CA1B-4F3E-AE37-2440B4D6E2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90660" r:id="rId1"/>
    <p:sldLayoutId id="2147490436" r:id="rId2"/>
    <p:sldLayoutId id="2147490437" r:id="rId3"/>
    <p:sldLayoutId id="2147490438" r:id="rId4"/>
    <p:sldLayoutId id="2147490439" r:id="rId5"/>
    <p:sldLayoutId id="2147490440" r:id="rId6"/>
    <p:sldLayoutId id="2147490441" r:id="rId7"/>
    <p:sldLayoutId id="2147490442" r:id="rId8"/>
    <p:sldLayoutId id="2147490443" r:id="rId9"/>
    <p:sldLayoutId id="2147490444" r:id="rId10"/>
    <p:sldLayoutId id="2147490445" r:id="rId11"/>
    <p:sldLayoutId id="2147490446" r:id="rId12"/>
    <p:sldLayoutId id="2147490661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184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2073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1076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1076 w 6027"/>
                <a:gd name="T7" fmla="*/ 0 h 2296"/>
                <a:gd name="T8" fmla="*/ 1076 w 6027"/>
                <a:gd name="T9" fmla="*/ 1 h 2296"/>
                <a:gd name="T10" fmla="*/ 1076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6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2051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2052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9456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2066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2068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69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1269 h 353"/>
                  <a:gd name="T4" fmla="*/ 24 w 186"/>
                  <a:gd name="T5" fmla="*/ 2178 h 353"/>
                  <a:gd name="T6" fmla="*/ 18 w 186"/>
                  <a:gd name="T7" fmla="*/ 4714 h 353"/>
                  <a:gd name="T8" fmla="*/ 42 w 186"/>
                  <a:gd name="T9" fmla="*/ 8184 h 353"/>
                  <a:gd name="T10" fmla="*/ 48 w 186"/>
                  <a:gd name="T11" fmla="*/ 11587 h 353"/>
                  <a:gd name="T12" fmla="*/ 0 w 186"/>
                  <a:gd name="T13" fmla="*/ 25323 h 353"/>
                  <a:gd name="T14" fmla="*/ 54 w 186"/>
                  <a:gd name="T15" fmla="*/ 16747 h 353"/>
                  <a:gd name="T16" fmla="*/ 84 w 186"/>
                  <a:gd name="T17" fmla="*/ 15459 h 353"/>
                  <a:gd name="T18" fmla="*/ 126 w 186"/>
                  <a:gd name="T19" fmla="*/ 9069 h 353"/>
                  <a:gd name="T20" fmla="*/ 144 w 186"/>
                  <a:gd name="T21" fmla="*/ 8580 h 353"/>
                  <a:gd name="T22" fmla="*/ 144 w 186"/>
                  <a:gd name="T23" fmla="*/ 6473 h 353"/>
                  <a:gd name="T24" fmla="*/ 186 w 186"/>
                  <a:gd name="T25" fmla="*/ 4714 h 353"/>
                  <a:gd name="T26" fmla="*/ 162 w 186"/>
                  <a:gd name="T27" fmla="*/ 4275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70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71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473 h 66"/>
                  <a:gd name="T8" fmla="*/ 6 w 155"/>
                  <a:gd name="T9" fmla="*/ 1365 h 66"/>
                  <a:gd name="T10" fmla="*/ 0 w 155"/>
                  <a:gd name="T11" fmla="*/ 1868 h 66"/>
                  <a:gd name="T12" fmla="*/ 78 w 155"/>
                  <a:gd name="T13" fmla="*/ 4578 h 66"/>
                  <a:gd name="T14" fmla="*/ 96 w 155"/>
                  <a:gd name="T15" fmla="*/ 3222 h 66"/>
                  <a:gd name="T16" fmla="*/ 155 w 155"/>
                  <a:gd name="T17" fmla="*/ 5093 h 66"/>
                  <a:gd name="T18" fmla="*/ 126 w 155"/>
                  <a:gd name="T19" fmla="*/ 1868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72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3215 h 72"/>
                  <a:gd name="T2" fmla="*/ 0 w 42"/>
                  <a:gd name="T3" fmla="*/ 1667 h 72"/>
                  <a:gd name="T4" fmla="*/ 12 w 42"/>
                  <a:gd name="T5" fmla="*/ 578 h 72"/>
                  <a:gd name="T6" fmla="*/ 0 w 42"/>
                  <a:gd name="T7" fmla="*/ 578 h 72"/>
                  <a:gd name="T8" fmla="*/ 12 w 42"/>
                  <a:gd name="T9" fmla="*/ 578 h 72"/>
                  <a:gd name="T10" fmla="*/ 24 w 42"/>
                  <a:gd name="T11" fmla="*/ 578 h 72"/>
                  <a:gd name="T12" fmla="*/ 36 w 42"/>
                  <a:gd name="T13" fmla="*/ 578 h 72"/>
                  <a:gd name="T14" fmla="*/ 42 w 42"/>
                  <a:gd name="T15" fmla="*/ 0 h 72"/>
                  <a:gd name="T16" fmla="*/ 30 w 42"/>
                  <a:gd name="T17" fmla="*/ 1667 h 72"/>
                  <a:gd name="T18" fmla="*/ 42 w 42"/>
                  <a:gd name="T19" fmla="*/ 4286 h 72"/>
                  <a:gd name="T20" fmla="*/ 12 w 42"/>
                  <a:gd name="T21" fmla="*/ 6283 h 72"/>
                  <a:gd name="T22" fmla="*/ 6 w 42"/>
                  <a:gd name="T23" fmla="*/ 3215 h 72"/>
                  <a:gd name="T24" fmla="*/ 6 w 42"/>
                  <a:gd name="T25" fmla="*/ 3215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457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2053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2059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98 h 287"/>
                <a:gd name="T4" fmla="*/ 66 w 365"/>
                <a:gd name="T5" fmla="*/ 186 h 287"/>
                <a:gd name="T6" fmla="*/ 143 w 365"/>
                <a:gd name="T7" fmla="*/ 308 h 287"/>
                <a:gd name="T8" fmla="*/ 191 w 365"/>
                <a:gd name="T9" fmla="*/ 284 h 287"/>
                <a:gd name="T10" fmla="*/ 341 w 365"/>
                <a:gd name="T11" fmla="*/ 484 h 287"/>
                <a:gd name="T12" fmla="*/ 305 w 365"/>
                <a:gd name="T13" fmla="*/ 296 h 287"/>
                <a:gd name="T14" fmla="*/ 365 w 365"/>
                <a:gd name="T15" fmla="*/ 222 h 287"/>
                <a:gd name="T16" fmla="*/ 359 w 365"/>
                <a:gd name="T17" fmla="*/ 213 h 287"/>
                <a:gd name="T18" fmla="*/ 335 w 365"/>
                <a:gd name="T19" fmla="*/ 195 h 287"/>
                <a:gd name="T20" fmla="*/ 299 w 365"/>
                <a:gd name="T21" fmla="*/ 148 h 287"/>
                <a:gd name="T22" fmla="*/ 257 w 365"/>
                <a:gd name="T23" fmla="*/ 112 h 287"/>
                <a:gd name="T24" fmla="*/ 215 w 365"/>
                <a:gd name="T25" fmla="*/ 92 h 287"/>
                <a:gd name="T26" fmla="*/ 173 w 365"/>
                <a:gd name="T27" fmla="*/ 74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60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61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68 h 60"/>
                <a:gd name="T16" fmla="*/ 65 w 71"/>
                <a:gd name="T17" fmla="*/ 80 h 60"/>
                <a:gd name="T18" fmla="*/ 71 w 71"/>
                <a:gd name="T19" fmla="*/ 94 h 60"/>
                <a:gd name="T20" fmla="*/ 71 w 71"/>
                <a:gd name="T21" fmla="*/ 106 h 60"/>
                <a:gd name="T22" fmla="*/ 59 w 71"/>
                <a:gd name="T23" fmla="*/ 94 h 60"/>
                <a:gd name="T24" fmla="*/ 47 w 71"/>
                <a:gd name="T25" fmla="*/ 80 h 60"/>
                <a:gd name="T26" fmla="*/ 23 w 71"/>
                <a:gd name="T27" fmla="*/ 68 h 60"/>
                <a:gd name="T28" fmla="*/ 23 w 71"/>
                <a:gd name="T29" fmla="*/ 74 h 60"/>
                <a:gd name="T30" fmla="*/ 18 w 71"/>
                <a:gd name="T31" fmla="*/ 80 h 60"/>
                <a:gd name="T32" fmla="*/ 12 w 71"/>
                <a:gd name="T33" fmla="*/ 86 h 60"/>
                <a:gd name="T34" fmla="*/ 6 w 71"/>
                <a:gd name="T35" fmla="*/ 86 h 60"/>
                <a:gd name="T36" fmla="*/ 6 w 71"/>
                <a:gd name="T37" fmla="*/ 86 h 60"/>
                <a:gd name="T38" fmla="*/ 6 w 71"/>
                <a:gd name="T39" fmla="*/ 74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62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92 h 162"/>
                <a:gd name="T10" fmla="*/ 96 w 161"/>
                <a:gd name="T11" fmla="*/ 98 h 162"/>
                <a:gd name="T12" fmla="*/ 102 w 161"/>
                <a:gd name="T13" fmla="*/ 110 h 162"/>
                <a:gd name="T14" fmla="*/ 108 w 161"/>
                <a:gd name="T15" fmla="*/ 122 h 162"/>
                <a:gd name="T16" fmla="*/ 120 w 161"/>
                <a:gd name="T17" fmla="*/ 146 h 162"/>
                <a:gd name="T18" fmla="*/ 143 w 161"/>
                <a:gd name="T19" fmla="*/ 182 h 162"/>
                <a:gd name="T20" fmla="*/ 155 w 161"/>
                <a:gd name="T21" fmla="*/ 219 h 162"/>
                <a:gd name="T22" fmla="*/ 161 w 161"/>
                <a:gd name="T23" fmla="*/ 246 h 162"/>
                <a:gd name="T24" fmla="*/ 161 w 161"/>
                <a:gd name="T25" fmla="*/ 255 h 162"/>
                <a:gd name="T26" fmla="*/ 96 w 161"/>
                <a:gd name="T27" fmla="*/ 158 h 162"/>
                <a:gd name="T28" fmla="*/ 30 w 161"/>
                <a:gd name="T29" fmla="*/ 92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63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68 h 60"/>
                <a:gd name="T4" fmla="*/ 41 w 59"/>
                <a:gd name="T5" fmla="*/ 74 h 60"/>
                <a:gd name="T6" fmla="*/ 47 w 59"/>
                <a:gd name="T7" fmla="*/ 80 h 60"/>
                <a:gd name="T8" fmla="*/ 53 w 59"/>
                <a:gd name="T9" fmla="*/ 94 h 60"/>
                <a:gd name="T10" fmla="*/ 53 w 59"/>
                <a:gd name="T11" fmla="*/ 106 h 60"/>
                <a:gd name="T12" fmla="*/ 47 w 59"/>
                <a:gd name="T13" fmla="*/ 94 h 60"/>
                <a:gd name="T14" fmla="*/ 35 w 59"/>
                <a:gd name="T15" fmla="*/ 86 h 60"/>
                <a:gd name="T16" fmla="*/ 23 w 59"/>
                <a:gd name="T17" fmla="*/ 74 h 60"/>
                <a:gd name="T18" fmla="*/ 17 w 59"/>
                <a:gd name="T19" fmla="*/ 68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64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74 h 204"/>
                <a:gd name="T2" fmla="*/ 245 w 245"/>
                <a:gd name="T3" fmla="*/ 80 h 204"/>
                <a:gd name="T4" fmla="*/ 209 w 245"/>
                <a:gd name="T5" fmla="*/ 142 h 204"/>
                <a:gd name="T6" fmla="*/ 143 w 245"/>
                <a:gd name="T7" fmla="*/ 227 h 204"/>
                <a:gd name="T8" fmla="*/ 167 w 245"/>
                <a:gd name="T9" fmla="*/ 271 h 204"/>
                <a:gd name="T10" fmla="*/ 179 w 245"/>
                <a:gd name="T11" fmla="*/ 353 h 204"/>
                <a:gd name="T12" fmla="*/ 77 w 245"/>
                <a:gd name="T13" fmla="*/ 227 h 204"/>
                <a:gd name="T14" fmla="*/ 47 w 245"/>
                <a:gd name="T15" fmla="*/ 142 h 204"/>
                <a:gd name="T16" fmla="*/ 89 w 245"/>
                <a:gd name="T17" fmla="*/ 106 h 204"/>
                <a:gd name="T18" fmla="*/ 59 w 245"/>
                <a:gd name="T19" fmla="*/ 74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74 h 204"/>
                <a:gd name="T50" fmla="*/ 233 w 245"/>
                <a:gd name="T51" fmla="*/ 74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4582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5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94584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36B65066-F22D-493E-B1CD-2430237BB4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90624" r:id="rId1"/>
    <p:sldLayoutId id="2147490253" r:id="rId2"/>
    <p:sldLayoutId id="2147490254" r:id="rId3"/>
    <p:sldLayoutId id="2147490255" r:id="rId4"/>
    <p:sldLayoutId id="2147490256" r:id="rId5"/>
    <p:sldLayoutId id="2147490257" r:id="rId6"/>
    <p:sldLayoutId id="2147490258" r:id="rId7"/>
    <p:sldLayoutId id="2147490259" r:id="rId8"/>
    <p:sldLayoutId id="2147490260" r:id="rId9"/>
    <p:sldLayoutId id="2147490261" r:id="rId10"/>
    <p:sldLayoutId id="2147490262" r:id="rId11"/>
    <p:sldLayoutId id="2147490263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184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2050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346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346 w 6027"/>
                <a:gd name="T7" fmla="*/ 0 h 2296"/>
                <a:gd name="T8" fmla="*/ 346 w 6027"/>
                <a:gd name="T9" fmla="*/ 1 h 2296"/>
                <a:gd name="T10" fmla="*/ 346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6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20483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20484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9456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20498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20500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01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1088 h 353"/>
                  <a:gd name="T4" fmla="*/ 24 w 186"/>
                  <a:gd name="T5" fmla="*/ 36192 h 353"/>
                  <a:gd name="T6" fmla="*/ 18 w 186"/>
                  <a:gd name="T7" fmla="*/ 78341 h 353"/>
                  <a:gd name="T8" fmla="*/ 42 w 186"/>
                  <a:gd name="T9" fmla="*/ 136004 h 353"/>
                  <a:gd name="T10" fmla="*/ 48 w 186"/>
                  <a:gd name="T11" fmla="*/ 192562 h 353"/>
                  <a:gd name="T12" fmla="*/ 0 w 186"/>
                  <a:gd name="T13" fmla="*/ 420803 h 353"/>
                  <a:gd name="T14" fmla="*/ 54 w 186"/>
                  <a:gd name="T15" fmla="*/ 278309 h 353"/>
                  <a:gd name="T16" fmla="*/ 84 w 186"/>
                  <a:gd name="T17" fmla="*/ 256887 h 353"/>
                  <a:gd name="T18" fmla="*/ 126 w 186"/>
                  <a:gd name="T19" fmla="*/ 150702 h 353"/>
                  <a:gd name="T20" fmla="*/ 144 w 186"/>
                  <a:gd name="T21" fmla="*/ 142575 h 353"/>
                  <a:gd name="T22" fmla="*/ 144 w 186"/>
                  <a:gd name="T23" fmla="*/ 107560 h 353"/>
                  <a:gd name="T24" fmla="*/ 186 w 186"/>
                  <a:gd name="T25" fmla="*/ 78341 h 353"/>
                  <a:gd name="T26" fmla="*/ 162 w 186"/>
                  <a:gd name="T27" fmla="*/ 71046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02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03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8266 h 66"/>
                  <a:gd name="T8" fmla="*/ 6 w 155"/>
                  <a:gd name="T9" fmla="*/ 23819 h 66"/>
                  <a:gd name="T10" fmla="*/ 0 w 155"/>
                  <a:gd name="T11" fmla="*/ 32622 h 66"/>
                  <a:gd name="T12" fmla="*/ 78 w 155"/>
                  <a:gd name="T13" fmla="*/ 79958 h 66"/>
                  <a:gd name="T14" fmla="*/ 96 w 155"/>
                  <a:gd name="T15" fmla="*/ 56285 h 66"/>
                  <a:gd name="T16" fmla="*/ 155 w 155"/>
                  <a:gd name="T17" fmla="*/ 88948 h 66"/>
                  <a:gd name="T18" fmla="*/ 126 w 155"/>
                  <a:gd name="T19" fmla="*/ 32622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04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61100 h 72"/>
                  <a:gd name="T2" fmla="*/ 0 w 42"/>
                  <a:gd name="T3" fmla="*/ 31690 h 72"/>
                  <a:gd name="T4" fmla="*/ 12 w 42"/>
                  <a:gd name="T5" fmla="*/ 10979 h 72"/>
                  <a:gd name="T6" fmla="*/ 0 w 42"/>
                  <a:gd name="T7" fmla="*/ 10979 h 72"/>
                  <a:gd name="T8" fmla="*/ 12 w 42"/>
                  <a:gd name="T9" fmla="*/ 10979 h 72"/>
                  <a:gd name="T10" fmla="*/ 24 w 42"/>
                  <a:gd name="T11" fmla="*/ 10979 h 72"/>
                  <a:gd name="T12" fmla="*/ 36 w 42"/>
                  <a:gd name="T13" fmla="*/ 10979 h 72"/>
                  <a:gd name="T14" fmla="*/ 42 w 42"/>
                  <a:gd name="T15" fmla="*/ 0 h 72"/>
                  <a:gd name="T16" fmla="*/ 30 w 42"/>
                  <a:gd name="T17" fmla="*/ 31690 h 72"/>
                  <a:gd name="T18" fmla="*/ 42 w 42"/>
                  <a:gd name="T19" fmla="*/ 81464 h 72"/>
                  <a:gd name="T20" fmla="*/ 12 w 42"/>
                  <a:gd name="T21" fmla="*/ 119386 h 72"/>
                  <a:gd name="T22" fmla="*/ 6 w 42"/>
                  <a:gd name="T23" fmla="*/ 61100 h 72"/>
                  <a:gd name="T24" fmla="*/ 6 w 42"/>
                  <a:gd name="T25" fmla="*/ 61100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457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20485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20491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38 h 287"/>
                <a:gd name="T4" fmla="*/ 66 w 365"/>
                <a:gd name="T5" fmla="*/ 264 h 287"/>
                <a:gd name="T6" fmla="*/ 143 w 365"/>
                <a:gd name="T7" fmla="*/ 435 h 287"/>
                <a:gd name="T8" fmla="*/ 191 w 365"/>
                <a:gd name="T9" fmla="*/ 399 h 287"/>
                <a:gd name="T10" fmla="*/ 341 w 365"/>
                <a:gd name="T11" fmla="*/ 684 h 287"/>
                <a:gd name="T12" fmla="*/ 305 w 365"/>
                <a:gd name="T13" fmla="*/ 417 h 287"/>
                <a:gd name="T14" fmla="*/ 365 w 365"/>
                <a:gd name="T15" fmla="*/ 312 h 287"/>
                <a:gd name="T16" fmla="*/ 359 w 365"/>
                <a:gd name="T17" fmla="*/ 300 h 287"/>
                <a:gd name="T18" fmla="*/ 335 w 365"/>
                <a:gd name="T19" fmla="*/ 276 h 287"/>
                <a:gd name="T20" fmla="*/ 299 w 365"/>
                <a:gd name="T21" fmla="*/ 207 h 287"/>
                <a:gd name="T22" fmla="*/ 257 w 365"/>
                <a:gd name="T23" fmla="*/ 162 h 287"/>
                <a:gd name="T24" fmla="*/ 215 w 365"/>
                <a:gd name="T25" fmla="*/ 126 h 287"/>
                <a:gd name="T26" fmla="*/ 173 w 365"/>
                <a:gd name="T27" fmla="*/ 99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492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493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96 h 60"/>
                <a:gd name="T16" fmla="*/ 65 w 71"/>
                <a:gd name="T17" fmla="*/ 120 h 60"/>
                <a:gd name="T18" fmla="*/ 71 w 71"/>
                <a:gd name="T19" fmla="*/ 144 h 60"/>
                <a:gd name="T20" fmla="*/ 71 w 71"/>
                <a:gd name="T21" fmla="*/ 159 h 60"/>
                <a:gd name="T22" fmla="*/ 59 w 71"/>
                <a:gd name="T23" fmla="*/ 144 h 60"/>
                <a:gd name="T24" fmla="*/ 47 w 71"/>
                <a:gd name="T25" fmla="*/ 120 h 60"/>
                <a:gd name="T26" fmla="*/ 23 w 71"/>
                <a:gd name="T27" fmla="*/ 96 h 60"/>
                <a:gd name="T28" fmla="*/ 23 w 71"/>
                <a:gd name="T29" fmla="*/ 108 h 60"/>
                <a:gd name="T30" fmla="*/ 18 w 71"/>
                <a:gd name="T31" fmla="*/ 120 h 60"/>
                <a:gd name="T32" fmla="*/ 12 w 71"/>
                <a:gd name="T33" fmla="*/ 132 h 60"/>
                <a:gd name="T34" fmla="*/ 6 w 71"/>
                <a:gd name="T35" fmla="*/ 132 h 60"/>
                <a:gd name="T36" fmla="*/ 6 w 71"/>
                <a:gd name="T37" fmla="*/ 132 h 60"/>
                <a:gd name="T38" fmla="*/ 6 w 71"/>
                <a:gd name="T39" fmla="*/ 108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494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17 h 162"/>
                <a:gd name="T10" fmla="*/ 96 w 161"/>
                <a:gd name="T11" fmla="*/ 124 h 162"/>
                <a:gd name="T12" fmla="*/ 102 w 161"/>
                <a:gd name="T13" fmla="*/ 148 h 162"/>
                <a:gd name="T14" fmla="*/ 108 w 161"/>
                <a:gd name="T15" fmla="*/ 172 h 162"/>
                <a:gd name="T16" fmla="*/ 120 w 161"/>
                <a:gd name="T17" fmla="*/ 196 h 162"/>
                <a:gd name="T18" fmla="*/ 143 w 161"/>
                <a:gd name="T19" fmla="*/ 246 h 162"/>
                <a:gd name="T20" fmla="*/ 155 w 161"/>
                <a:gd name="T21" fmla="*/ 297 h 162"/>
                <a:gd name="T22" fmla="*/ 161 w 161"/>
                <a:gd name="T23" fmla="*/ 333 h 162"/>
                <a:gd name="T24" fmla="*/ 161 w 161"/>
                <a:gd name="T25" fmla="*/ 345 h 162"/>
                <a:gd name="T26" fmla="*/ 96 w 161"/>
                <a:gd name="T27" fmla="*/ 210 h 162"/>
                <a:gd name="T28" fmla="*/ 30 w 161"/>
                <a:gd name="T29" fmla="*/ 117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495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96 h 60"/>
                <a:gd name="T4" fmla="*/ 41 w 59"/>
                <a:gd name="T5" fmla="*/ 108 h 60"/>
                <a:gd name="T6" fmla="*/ 47 w 59"/>
                <a:gd name="T7" fmla="*/ 120 h 60"/>
                <a:gd name="T8" fmla="*/ 53 w 59"/>
                <a:gd name="T9" fmla="*/ 144 h 60"/>
                <a:gd name="T10" fmla="*/ 53 w 59"/>
                <a:gd name="T11" fmla="*/ 159 h 60"/>
                <a:gd name="T12" fmla="*/ 47 w 59"/>
                <a:gd name="T13" fmla="*/ 144 h 60"/>
                <a:gd name="T14" fmla="*/ 35 w 59"/>
                <a:gd name="T15" fmla="*/ 132 h 60"/>
                <a:gd name="T16" fmla="*/ 23 w 59"/>
                <a:gd name="T17" fmla="*/ 108 h 60"/>
                <a:gd name="T18" fmla="*/ 17 w 59"/>
                <a:gd name="T19" fmla="*/ 96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496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99 h 204"/>
                <a:gd name="T2" fmla="*/ 245 w 245"/>
                <a:gd name="T3" fmla="*/ 108 h 204"/>
                <a:gd name="T4" fmla="*/ 209 w 245"/>
                <a:gd name="T5" fmla="*/ 203 h 204"/>
                <a:gd name="T6" fmla="*/ 143 w 245"/>
                <a:gd name="T7" fmla="*/ 327 h 204"/>
                <a:gd name="T8" fmla="*/ 167 w 245"/>
                <a:gd name="T9" fmla="*/ 389 h 204"/>
                <a:gd name="T10" fmla="*/ 179 w 245"/>
                <a:gd name="T11" fmla="*/ 507 h 204"/>
                <a:gd name="T12" fmla="*/ 77 w 245"/>
                <a:gd name="T13" fmla="*/ 327 h 204"/>
                <a:gd name="T14" fmla="*/ 47 w 245"/>
                <a:gd name="T15" fmla="*/ 203 h 204"/>
                <a:gd name="T16" fmla="*/ 89 w 245"/>
                <a:gd name="T17" fmla="*/ 156 h 204"/>
                <a:gd name="T18" fmla="*/ 59 w 245"/>
                <a:gd name="T19" fmla="*/ 99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99 h 204"/>
                <a:gd name="T50" fmla="*/ 233 w 245"/>
                <a:gd name="T51" fmla="*/ 99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4582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487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94584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82F8BE00-0010-4C38-90BB-0E6726D60B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90662" r:id="rId1"/>
    <p:sldLayoutId id="2147490447" r:id="rId2"/>
    <p:sldLayoutId id="2147490448" r:id="rId3"/>
    <p:sldLayoutId id="2147490449" r:id="rId4"/>
    <p:sldLayoutId id="2147490450" r:id="rId5"/>
    <p:sldLayoutId id="2147490451" r:id="rId6"/>
    <p:sldLayoutId id="2147490452" r:id="rId7"/>
    <p:sldLayoutId id="2147490453" r:id="rId8"/>
    <p:sldLayoutId id="2147490454" r:id="rId9"/>
    <p:sldLayoutId id="2147490455" r:id="rId10"/>
    <p:sldLayoutId id="2147490456" r:id="rId11"/>
    <p:sldLayoutId id="2147490457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184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21529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346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346 w 6027"/>
                <a:gd name="T7" fmla="*/ 0 h 2296"/>
                <a:gd name="T8" fmla="*/ 346 w 6027"/>
                <a:gd name="T9" fmla="*/ 1 h 2296"/>
                <a:gd name="T10" fmla="*/ 346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6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21507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21508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9456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21522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21524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25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1088 h 353"/>
                  <a:gd name="T4" fmla="*/ 24 w 186"/>
                  <a:gd name="T5" fmla="*/ 36192 h 353"/>
                  <a:gd name="T6" fmla="*/ 18 w 186"/>
                  <a:gd name="T7" fmla="*/ 78341 h 353"/>
                  <a:gd name="T8" fmla="*/ 42 w 186"/>
                  <a:gd name="T9" fmla="*/ 136004 h 353"/>
                  <a:gd name="T10" fmla="*/ 48 w 186"/>
                  <a:gd name="T11" fmla="*/ 192562 h 353"/>
                  <a:gd name="T12" fmla="*/ 0 w 186"/>
                  <a:gd name="T13" fmla="*/ 420803 h 353"/>
                  <a:gd name="T14" fmla="*/ 54 w 186"/>
                  <a:gd name="T15" fmla="*/ 278309 h 353"/>
                  <a:gd name="T16" fmla="*/ 84 w 186"/>
                  <a:gd name="T17" fmla="*/ 256887 h 353"/>
                  <a:gd name="T18" fmla="*/ 126 w 186"/>
                  <a:gd name="T19" fmla="*/ 150702 h 353"/>
                  <a:gd name="T20" fmla="*/ 144 w 186"/>
                  <a:gd name="T21" fmla="*/ 142575 h 353"/>
                  <a:gd name="T22" fmla="*/ 144 w 186"/>
                  <a:gd name="T23" fmla="*/ 107560 h 353"/>
                  <a:gd name="T24" fmla="*/ 186 w 186"/>
                  <a:gd name="T25" fmla="*/ 78341 h 353"/>
                  <a:gd name="T26" fmla="*/ 162 w 186"/>
                  <a:gd name="T27" fmla="*/ 71046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26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27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8266 h 66"/>
                  <a:gd name="T8" fmla="*/ 6 w 155"/>
                  <a:gd name="T9" fmla="*/ 23819 h 66"/>
                  <a:gd name="T10" fmla="*/ 0 w 155"/>
                  <a:gd name="T11" fmla="*/ 32622 h 66"/>
                  <a:gd name="T12" fmla="*/ 78 w 155"/>
                  <a:gd name="T13" fmla="*/ 79958 h 66"/>
                  <a:gd name="T14" fmla="*/ 96 w 155"/>
                  <a:gd name="T15" fmla="*/ 56285 h 66"/>
                  <a:gd name="T16" fmla="*/ 155 w 155"/>
                  <a:gd name="T17" fmla="*/ 88948 h 66"/>
                  <a:gd name="T18" fmla="*/ 126 w 155"/>
                  <a:gd name="T19" fmla="*/ 32622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28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61100 h 72"/>
                  <a:gd name="T2" fmla="*/ 0 w 42"/>
                  <a:gd name="T3" fmla="*/ 31690 h 72"/>
                  <a:gd name="T4" fmla="*/ 12 w 42"/>
                  <a:gd name="T5" fmla="*/ 10979 h 72"/>
                  <a:gd name="T6" fmla="*/ 0 w 42"/>
                  <a:gd name="T7" fmla="*/ 10979 h 72"/>
                  <a:gd name="T8" fmla="*/ 12 w 42"/>
                  <a:gd name="T9" fmla="*/ 10979 h 72"/>
                  <a:gd name="T10" fmla="*/ 24 w 42"/>
                  <a:gd name="T11" fmla="*/ 10979 h 72"/>
                  <a:gd name="T12" fmla="*/ 36 w 42"/>
                  <a:gd name="T13" fmla="*/ 10979 h 72"/>
                  <a:gd name="T14" fmla="*/ 42 w 42"/>
                  <a:gd name="T15" fmla="*/ 0 h 72"/>
                  <a:gd name="T16" fmla="*/ 30 w 42"/>
                  <a:gd name="T17" fmla="*/ 31690 h 72"/>
                  <a:gd name="T18" fmla="*/ 42 w 42"/>
                  <a:gd name="T19" fmla="*/ 81464 h 72"/>
                  <a:gd name="T20" fmla="*/ 12 w 42"/>
                  <a:gd name="T21" fmla="*/ 119386 h 72"/>
                  <a:gd name="T22" fmla="*/ 6 w 42"/>
                  <a:gd name="T23" fmla="*/ 61100 h 72"/>
                  <a:gd name="T24" fmla="*/ 6 w 42"/>
                  <a:gd name="T25" fmla="*/ 61100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457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21509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21515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38 h 287"/>
                <a:gd name="T4" fmla="*/ 66 w 365"/>
                <a:gd name="T5" fmla="*/ 264 h 287"/>
                <a:gd name="T6" fmla="*/ 143 w 365"/>
                <a:gd name="T7" fmla="*/ 435 h 287"/>
                <a:gd name="T8" fmla="*/ 191 w 365"/>
                <a:gd name="T9" fmla="*/ 399 h 287"/>
                <a:gd name="T10" fmla="*/ 341 w 365"/>
                <a:gd name="T11" fmla="*/ 684 h 287"/>
                <a:gd name="T12" fmla="*/ 305 w 365"/>
                <a:gd name="T13" fmla="*/ 417 h 287"/>
                <a:gd name="T14" fmla="*/ 365 w 365"/>
                <a:gd name="T15" fmla="*/ 312 h 287"/>
                <a:gd name="T16" fmla="*/ 359 w 365"/>
                <a:gd name="T17" fmla="*/ 300 h 287"/>
                <a:gd name="T18" fmla="*/ 335 w 365"/>
                <a:gd name="T19" fmla="*/ 276 h 287"/>
                <a:gd name="T20" fmla="*/ 299 w 365"/>
                <a:gd name="T21" fmla="*/ 207 h 287"/>
                <a:gd name="T22" fmla="*/ 257 w 365"/>
                <a:gd name="T23" fmla="*/ 162 h 287"/>
                <a:gd name="T24" fmla="*/ 215 w 365"/>
                <a:gd name="T25" fmla="*/ 126 h 287"/>
                <a:gd name="T26" fmla="*/ 173 w 365"/>
                <a:gd name="T27" fmla="*/ 99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516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517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96 h 60"/>
                <a:gd name="T16" fmla="*/ 65 w 71"/>
                <a:gd name="T17" fmla="*/ 120 h 60"/>
                <a:gd name="T18" fmla="*/ 71 w 71"/>
                <a:gd name="T19" fmla="*/ 144 h 60"/>
                <a:gd name="T20" fmla="*/ 71 w 71"/>
                <a:gd name="T21" fmla="*/ 159 h 60"/>
                <a:gd name="T22" fmla="*/ 59 w 71"/>
                <a:gd name="T23" fmla="*/ 144 h 60"/>
                <a:gd name="T24" fmla="*/ 47 w 71"/>
                <a:gd name="T25" fmla="*/ 120 h 60"/>
                <a:gd name="T26" fmla="*/ 23 w 71"/>
                <a:gd name="T27" fmla="*/ 96 h 60"/>
                <a:gd name="T28" fmla="*/ 23 w 71"/>
                <a:gd name="T29" fmla="*/ 108 h 60"/>
                <a:gd name="T30" fmla="*/ 18 w 71"/>
                <a:gd name="T31" fmla="*/ 120 h 60"/>
                <a:gd name="T32" fmla="*/ 12 w 71"/>
                <a:gd name="T33" fmla="*/ 132 h 60"/>
                <a:gd name="T34" fmla="*/ 6 w 71"/>
                <a:gd name="T35" fmla="*/ 132 h 60"/>
                <a:gd name="T36" fmla="*/ 6 w 71"/>
                <a:gd name="T37" fmla="*/ 132 h 60"/>
                <a:gd name="T38" fmla="*/ 6 w 71"/>
                <a:gd name="T39" fmla="*/ 108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518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17 h 162"/>
                <a:gd name="T10" fmla="*/ 96 w 161"/>
                <a:gd name="T11" fmla="*/ 124 h 162"/>
                <a:gd name="T12" fmla="*/ 102 w 161"/>
                <a:gd name="T13" fmla="*/ 148 h 162"/>
                <a:gd name="T14" fmla="*/ 108 w 161"/>
                <a:gd name="T15" fmla="*/ 172 h 162"/>
                <a:gd name="T16" fmla="*/ 120 w 161"/>
                <a:gd name="T17" fmla="*/ 196 h 162"/>
                <a:gd name="T18" fmla="*/ 143 w 161"/>
                <a:gd name="T19" fmla="*/ 246 h 162"/>
                <a:gd name="T20" fmla="*/ 155 w 161"/>
                <a:gd name="T21" fmla="*/ 297 h 162"/>
                <a:gd name="T22" fmla="*/ 161 w 161"/>
                <a:gd name="T23" fmla="*/ 333 h 162"/>
                <a:gd name="T24" fmla="*/ 161 w 161"/>
                <a:gd name="T25" fmla="*/ 345 h 162"/>
                <a:gd name="T26" fmla="*/ 96 w 161"/>
                <a:gd name="T27" fmla="*/ 210 h 162"/>
                <a:gd name="T28" fmla="*/ 30 w 161"/>
                <a:gd name="T29" fmla="*/ 117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519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96 h 60"/>
                <a:gd name="T4" fmla="*/ 41 w 59"/>
                <a:gd name="T5" fmla="*/ 108 h 60"/>
                <a:gd name="T6" fmla="*/ 47 w 59"/>
                <a:gd name="T7" fmla="*/ 120 h 60"/>
                <a:gd name="T8" fmla="*/ 53 w 59"/>
                <a:gd name="T9" fmla="*/ 144 h 60"/>
                <a:gd name="T10" fmla="*/ 53 w 59"/>
                <a:gd name="T11" fmla="*/ 159 h 60"/>
                <a:gd name="T12" fmla="*/ 47 w 59"/>
                <a:gd name="T13" fmla="*/ 144 h 60"/>
                <a:gd name="T14" fmla="*/ 35 w 59"/>
                <a:gd name="T15" fmla="*/ 132 h 60"/>
                <a:gd name="T16" fmla="*/ 23 w 59"/>
                <a:gd name="T17" fmla="*/ 108 h 60"/>
                <a:gd name="T18" fmla="*/ 17 w 59"/>
                <a:gd name="T19" fmla="*/ 96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520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99 h 204"/>
                <a:gd name="T2" fmla="*/ 245 w 245"/>
                <a:gd name="T3" fmla="*/ 108 h 204"/>
                <a:gd name="T4" fmla="*/ 209 w 245"/>
                <a:gd name="T5" fmla="*/ 203 h 204"/>
                <a:gd name="T6" fmla="*/ 143 w 245"/>
                <a:gd name="T7" fmla="*/ 327 h 204"/>
                <a:gd name="T8" fmla="*/ 167 w 245"/>
                <a:gd name="T9" fmla="*/ 389 h 204"/>
                <a:gd name="T10" fmla="*/ 179 w 245"/>
                <a:gd name="T11" fmla="*/ 507 h 204"/>
                <a:gd name="T12" fmla="*/ 77 w 245"/>
                <a:gd name="T13" fmla="*/ 327 h 204"/>
                <a:gd name="T14" fmla="*/ 47 w 245"/>
                <a:gd name="T15" fmla="*/ 203 h 204"/>
                <a:gd name="T16" fmla="*/ 89 w 245"/>
                <a:gd name="T17" fmla="*/ 156 h 204"/>
                <a:gd name="T18" fmla="*/ 59 w 245"/>
                <a:gd name="T19" fmla="*/ 99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99 h 204"/>
                <a:gd name="T50" fmla="*/ 233 w 245"/>
                <a:gd name="T51" fmla="*/ 99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4582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1511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94584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24353846-0503-448B-830A-F2EBB9D60B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90663" r:id="rId1"/>
    <p:sldLayoutId id="2147490458" r:id="rId2"/>
    <p:sldLayoutId id="2147490459" r:id="rId3"/>
    <p:sldLayoutId id="2147490460" r:id="rId4"/>
    <p:sldLayoutId id="2147490461" r:id="rId5"/>
    <p:sldLayoutId id="2147490462" r:id="rId6"/>
    <p:sldLayoutId id="2147490463" r:id="rId7"/>
    <p:sldLayoutId id="2147490464" r:id="rId8"/>
    <p:sldLayoutId id="2147490465" r:id="rId9"/>
    <p:sldLayoutId id="2147490466" r:id="rId10"/>
    <p:sldLayoutId id="2147490467" r:id="rId11"/>
    <p:sldLayoutId id="2147490468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184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22553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346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346 w 6027"/>
                <a:gd name="T7" fmla="*/ 0 h 2296"/>
                <a:gd name="T8" fmla="*/ 346 w 6027"/>
                <a:gd name="T9" fmla="*/ 1 h 2296"/>
                <a:gd name="T10" fmla="*/ 346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6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22531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22532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9456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22546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22548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49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1088 h 353"/>
                  <a:gd name="T4" fmla="*/ 24 w 186"/>
                  <a:gd name="T5" fmla="*/ 36192 h 353"/>
                  <a:gd name="T6" fmla="*/ 18 w 186"/>
                  <a:gd name="T7" fmla="*/ 78341 h 353"/>
                  <a:gd name="T8" fmla="*/ 42 w 186"/>
                  <a:gd name="T9" fmla="*/ 136004 h 353"/>
                  <a:gd name="T10" fmla="*/ 48 w 186"/>
                  <a:gd name="T11" fmla="*/ 192562 h 353"/>
                  <a:gd name="T12" fmla="*/ 0 w 186"/>
                  <a:gd name="T13" fmla="*/ 420803 h 353"/>
                  <a:gd name="T14" fmla="*/ 54 w 186"/>
                  <a:gd name="T15" fmla="*/ 278309 h 353"/>
                  <a:gd name="T16" fmla="*/ 84 w 186"/>
                  <a:gd name="T17" fmla="*/ 256887 h 353"/>
                  <a:gd name="T18" fmla="*/ 126 w 186"/>
                  <a:gd name="T19" fmla="*/ 150702 h 353"/>
                  <a:gd name="T20" fmla="*/ 144 w 186"/>
                  <a:gd name="T21" fmla="*/ 142575 h 353"/>
                  <a:gd name="T22" fmla="*/ 144 w 186"/>
                  <a:gd name="T23" fmla="*/ 107560 h 353"/>
                  <a:gd name="T24" fmla="*/ 186 w 186"/>
                  <a:gd name="T25" fmla="*/ 78341 h 353"/>
                  <a:gd name="T26" fmla="*/ 162 w 186"/>
                  <a:gd name="T27" fmla="*/ 71046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50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51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8266 h 66"/>
                  <a:gd name="T8" fmla="*/ 6 w 155"/>
                  <a:gd name="T9" fmla="*/ 23819 h 66"/>
                  <a:gd name="T10" fmla="*/ 0 w 155"/>
                  <a:gd name="T11" fmla="*/ 32622 h 66"/>
                  <a:gd name="T12" fmla="*/ 78 w 155"/>
                  <a:gd name="T13" fmla="*/ 79958 h 66"/>
                  <a:gd name="T14" fmla="*/ 96 w 155"/>
                  <a:gd name="T15" fmla="*/ 56285 h 66"/>
                  <a:gd name="T16" fmla="*/ 155 w 155"/>
                  <a:gd name="T17" fmla="*/ 88948 h 66"/>
                  <a:gd name="T18" fmla="*/ 126 w 155"/>
                  <a:gd name="T19" fmla="*/ 32622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52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61100 h 72"/>
                  <a:gd name="T2" fmla="*/ 0 w 42"/>
                  <a:gd name="T3" fmla="*/ 31690 h 72"/>
                  <a:gd name="T4" fmla="*/ 12 w 42"/>
                  <a:gd name="T5" fmla="*/ 10979 h 72"/>
                  <a:gd name="T6" fmla="*/ 0 w 42"/>
                  <a:gd name="T7" fmla="*/ 10979 h 72"/>
                  <a:gd name="T8" fmla="*/ 12 w 42"/>
                  <a:gd name="T9" fmla="*/ 10979 h 72"/>
                  <a:gd name="T10" fmla="*/ 24 w 42"/>
                  <a:gd name="T11" fmla="*/ 10979 h 72"/>
                  <a:gd name="T12" fmla="*/ 36 w 42"/>
                  <a:gd name="T13" fmla="*/ 10979 h 72"/>
                  <a:gd name="T14" fmla="*/ 42 w 42"/>
                  <a:gd name="T15" fmla="*/ 0 h 72"/>
                  <a:gd name="T16" fmla="*/ 30 w 42"/>
                  <a:gd name="T17" fmla="*/ 31690 h 72"/>
                  <a:gd name="T18" fmla="*/ 42 w 42"/>
                  <a:gd name="T19" fmla="*/ 81464 h 72"/>
                  <a:gd name="T20" fmla="*/ 12 w 42"/>
                  <a:gd name="T21" fmla="*/ 119386 h 72"/>
                  <a:gd name="T22" fmla="*/ 6 w 42"/>
                  <a:gd name="T23" fmla="*/ 61100 h 72"/>
                  <a:gd name="T24" fmla="*/ 6 w 42"/>
                  <a:gd name="T25" fmla="*/ 61100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457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22533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22539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38 h 287"/>
                <a:gd name="T4" fmla="*/ 66 w 365"/>
                <a:gd name="T5" fmla="*/ 264 h 287"/>
                <a:gd name="T6" fmla="*/ 143 w 365"/>
                <a:gd name="T7" fmla="*/ 435 h 287"/>
                <a:gd name="T8" fmla="*/ 191 w 365"/>
                <a:gd name="T9" fmla="*/ 399 h 287"/>
                <a:gd name="T10" fmla="*/ 341 w 365"/>
                <a:gd name="T11" fmla="*/ 684 h 287"/>
                <a:gd name="T12" fmla="*/ 305 w 365"/>
                <a:gd name="T13" fmla="*/ 417 h 287"/>
                <a:gd name="T14" fmla="*/ 365 w 365"/>
                <a:gd name="T15" fmla="*/ 312 h 287"/>
                <a:gd name="T16" fmla="*/ 359 w 365"/>
                <a:gd name="T17" fmla="*/ 300 h 287"/>
                <a:gd name="T18" fmla="*/ 335 w 365"/>
                <a:gd name="T19" fmla="*/ 276 h 287"/>
                <a:gd name="T20" fmla="*/ 299 w 365"/>
                <a:gd name="T21" fmla="*/ 207 h 287"/>
                <a:gd name="T22" fmla="*/ 257 w 365"/>
                <a:gd name="T23" fmla="*/ 162 h 287"/>
                <a:gd name="T24" fmla="*/ 215 w 365"/>
                <a:gd name="T25" fmla="*/ 126 h 287"/>
                <a:gd name="T26" fmla="*/ 173 w 365"/>
                <a:gd name="T27" fmla="*/ 99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540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541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96 h 60"/>
                <a:gd name="T16" fmla="*/ 65 w 71"/>
                <a:gd name="T17" fmla="*/ 120 h 60"/>
                <a:gd name="T18" fmla="*/ 71 w 71"/>
                <a:gd name="T19" fmla="*/ 144 h 60"/>
                <a:gd name="T20" fmla="*/ 71 w 71"/>
                <a:gd name="T21" fmla="*/ 159 h 60"/>
                <a:gd name="T22" fmla="*/ 59 w 71"/>
                <a:gd name="T23" fmla="*/ 144 h 60"/>
                <a:gd name="T24" fmla="*/ 47 w 71"/>
                <a:gd name="T25" fmla="*/ 120 h 60"/>
                <a:gd name="T26" fmla="*/ 23 w 71"/>
                <a:gd name="T27" fmla="*/ 96 h 60"/>
                <a:gd name="T28" fmla="*/ 23 w 71"/>
                <a:gd name="T29" fmla="*/ 108 h 60"/>
                <a:gd name="T30" fmla="*/ 18 w 71"/>
                <a:gd name="T31" fmla="*/ 120 h 60"/>
                <a:gd name="T32" fmla="*/ 12 w 71"/>
                <a:gd name="T33" fmla="*/ 132 h 60"/>
                <a:gd name="T34" fmla="*/ 6 w 71"/>
                <a:gd name="T35" fmla="*/ 132 h 60"/>
                <a:gd name="T36" fmla="*/ 6 w 71"/>
                <a:gd name="T37" fmla="*/ 132 h 60"/>
                <a:gd name="T38" fmla="*/ 6 w 71"/>
                <a:gd name="T39" fmla="*/ 108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542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17 h 162"/>
                <a:gd name="T10" fmla="*/ 96 w 161"/>
                <a:gd name="T11" fmla="*/ 124 h 162"/>
                <a:gd name="T12" fmla="*/ 102 w 161"/>
                <a:gd name="T13" fmla="*/ 148 h 162"/>
                <a:gd name="T14" fmla="*/ 108 w 161"/>
                <a:gd name="T15" fmla="*/ 172 h 162"/>
                <a:gd name="T16" fmla="*/ 120 w 161"/>
                <a:gd name="T17" fmla="*/ 196 h 162"/>
                <a:gd name="T18" fmla="*/ 143 w 161"/>
                <a:gd name="T19" fmla="*/ 246 h 162"/>
                <a:gd name="T20" fmla="*/ 155 w 161"/>
                <a:gd name="T21" fmla="*/ 297 h 162"/>
                <a:gd name="T22" fmla="*/ 161 w 161"/>
                <a:gd name="T23" fmla="*/ 333 h 162"/>
                <a:gd name="T24" fmla="*/ 161 w 161"/>
                <a:gd name="T25" fmla="*/ 345 h 162"/>
                <a:gd name="T26" fmla="*/ 96 w 161"/>
                <a:gd name="T27" fmla="*/ 210 h 162"/>
                <a:gd name="T28" fmla="*/ 30 w 161"/>
                <a:gd name="T29" fmla="*/ 117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543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96 h 60"/>
                <a:gd name="T4" fmla="*/ 41 w 59"/>
                <a:gd name="T5" fmla="*/ 108 h 60"/>
                <a:gd name="T6" fmla="*/ 47 w 59"/>
                <a:gd name="T7" fmla="*/ 120 h 60"/>
                <a:gd name="T8" fmla="*/ 53 w 59"/>
                <a:gd name="T9" fmla="*/ 144 h 60"/>
                <a:gd name="T10" fmla="*/ 53 w 59"/>
                <a:gd name="T11" fmla="*/ 159 h 60"/>
                <a:gd name="T12" fmla="*/ 47 w 59"/>
                <a:gd name="T13" fmla="*/ 144 h 60"/>
                <a:gd name="T14" fmla="*/ 35 w 59"/>
                <a:gd name="T15" fmla="*/ 132 h 60"/>
                <a:gd name="T16" fmla="*/ 23 w 59"/>
                <a:gd name="T17" fmla="*/ 108 h 60"/>
                <a:gd name="T18" fmla="*/ 17 w 59"/>
                <a:gd name="T19" fmla="*/ 96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544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99 h 204"/>
                <a:gd name="T2" fmla="*/ 245 w 245"/>
                <a:gd name="T3" fmla="*/ 108 h 204"/>
                <a:gd name="T4" fmla="*/ 209 w 245"/>
                <a:gd name="T5" fmla="*/ 203 h 204"/>
                <a:gd name="T6" fmla="*/ 143 w 245"/>
                <a:gd name="T7" fmla="*/ 327 h 204"/>
                <a:gd name="T8" fmla="*/ 167 w 245"/>
                <a:gd name="T9" fmla="*/ 389 h 204"/>
                <a:gd name="T10" fmla="*/ 179 w 245"/>
                <a:gd name="T11" fmla="*/ 507 h 204"/>
                <a:gd name="T12" fmla="*/ 77 w 245"/>
                <a:gd name="T13" fmla="*/ 327 h 204"/>
                <a:gd name="T14" fmla="*/ 47 w 245"/>
                <a:gd name="T15" fmla="*/ 203 h 204"/>
                <a:gd name="T16" fmla="*/ 89 w 245"/>
                <a:gd name="T17" fmla="*/ 156 h 204"/>
                <a:gd name="T18" fmla="*/ 59 w 245"/>
                <a:gd name="T19" fmla="*/ 99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99 h 204"/>
                <a:gd name="T50" fmla="*/ 233 w 245"/>
                <a:gd name="T51" fmla="*/ 99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4582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2535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94584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3B556316-C5F8-4755-9DDD-91E7274050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90664" r:id="rId1"/>
    <p:sldLayoutId id="2147490469" r:id="rId2"/>
    <p:sldLayoutId id="2147490470" r:id="rId3"/>
    <p:sldLayoutId id="2147490471" r:id="rId4"/>
    <p:sldLayoutId id="2147490472" r:id="rId5"/>
    <p:sldLayoutId id="2147490473" r:id="rId6"/>
    <p:sldLayoutId id="2147490474" r:id="rId7"/>
    <p:sldLayoutId id="2147490475" r:id="rId8"/>
    <p:sldLayoutId id="2147490476" r:id="rId9"/>
    <p:sldLayoutId id="2147490477" r:id="rId10"/>
    <p:sldLayoutId id="2147490478" r:id="rId11"/>
    <p:sldLayoutId id="2147490479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184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23577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346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346 w 6027"/>
                <a:gd name="T7" fmla="*/ 0 h 2296"/>
                <a:gd name="T8" fmla="*/ 346 w 6027"/>
                <a:gd name="T9" fmla="*/ 1 h 2296"/>
                <a:gd name="T10" fmla="*/ 346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6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23555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23556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9456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2357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2357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57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1088 h 353"/>
                  <a:gd name="T4" fmla="*/ 24 w 186"/>
                  <a:gd name="T5" fmla="*/ 36192 h 353"/>
                  <a:gd name="T6" fmla="*/ 18 w 186"/>
                  <a:gd name="T7" fmla="*/ 78341 h 353"/>
                  <a:gd name="T8" fmla="*/ 42 w 186"/>
                  <a:gd name="T9" fmla="*/ 136004 h 353"/>
                  <a:gd name="T10" fmla="*/ 48 w 186"/>
                  <a:gd name="T11" fmla="*/ 192562 h 353"/>
                  <a:gd name="T12" fmla="*/ 0 w 186"/>
                  <a:gd name="T13" fmla="*/ 420803 h 353"/>
                  <a:gd name="T14" fmla="*/ 54 w 186"/>
                  <a:gd name="T15" fmla="*/ 278309 h 353"/>
                  <a:gd name="T16" fmla="*/ 84 w 186"/>
                  <a:gd name="T17" fmla="*/ 256887 h 353"/>
                  <a:gd name="T18" fmla="*/ 126 w 186"/>
                  <a:gd name="T19" fmla="*/ 150702 h 353"/>
                  <a:gd name="T20" fmla="*/ 144 w 186"/>
                  <a:gd name="T21" fmla="*/ 142575 h 353"/>
                  <a:gd name="T22" fmla="*/ 144 w 186"/>
                  <a:gd name="T23" fmla="*/ 107560 h 353"/>
                  <a:gd name="T24" fmla="*/ 186 w 186"/>
                  <a:gd name="T25" fmla="*/ 78341 h 353"/>
                  <a:gd name="T26" fmla="*/ 162 w 186"/>
                  <a:gd name="T27" fmla="*/ 71046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57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57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8266 h 66"/>
                  <a:gd name="T8" fmla="*/ 6 w 155"/>
                  <a:gd name="T9" fmla="*/ 23819 h 66"/>
                  <a:gd name="T10" fmla="*/ 0 w 155"/>
                  <a:gd name="T11" fmla="*/ 32622 h 66"/>
                  <a:gd name="T12" fmla="*/ 78 w 155"/>
                  <a:gd name="T13" fmla="*/ 79958 h 66"/>
                  <a:gd name="T14" fmla="*/ 96 w 155"/>
                  <a:gd name="T15" fmla="*/ 56285 h 66"/>
                  <a:gd name="T16" fmla="*/ 155 w 155"/>
                  <a:gd name="T17" fmla="*/ 88948 h 66"/>
                  <a:gd name="T18" fmla="*/ 126 w 155"/>
                  <a:gd name="T19" fmla="*/ 32622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57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61100 h 72"/>
                  <a:gd name="T2" fmla="*/ 0 w 42"/>
                  <a:gd name="T3" fmla="*/ 31690 h 72"/>
                  <a:gd name="T4" fmla="*/ 12 w 42"/>
                  <a:gd name="T5" fmla="*/ 10979 h 72"/>
                  <a:gd name="T6" fmla="*/ 0 w 42"/>
                  <a:gd name="T7" fmla="*/ 10979 h 72"/>
                  <a:gd name="T8" fmla="*/ 12 w 42"/>
                  <a:gd name="T9" fmla="*/ 10979 h 72"/>
                  <a:gd name="T10" fmla="*/ 24 w 42"/>
                  <a:gd name="T11" fmla="*/ 10979 h 72"/>
                  <a:gd name="T12" fmla="*/ 36 w 42"/>
                  <a:gd name="T13" fmla="*/ 10979 h 72"/>
                  <a:gd name="T14" fmla="*/ 42 w 42"/>
                  <a:gd name="T15" fmla="*/ 0 h 72"/>
                  <a:gd name="T16" fmla="*/ 30 w 42"/>
                  <a:gd name="T17" fmla="*/ 31690 h 72"/>
                  <a:gd name="T18" fmla="*/ 42 w 42"/>
                  <a:gd name="T19" fmla="*/ 81464 h 72"/>
                  <a:gd name="T20" fmla="*/ 12 w 42"/>
                  <a:gd name="T21" fmla="*/ 119386 h 72"/>
                  <a:gd name="T22" fmla="*/ 6 w 42"/>
                  <a:gd name="T23" fmla="*/ 61100 h 72"/>
                  <a:gd name="T24" fmla="*/ 6 w 42"/>
                  <a:gd name="T25" fmla="*/ 61100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457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2355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23563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38 h 287"/>
                <a:gd name="T4" fmla="*/ 66 w 365"/>
                <a:gd name="T5" fmla="*/ 264 h 287"/>
                <a:gd name="T6" fmla="*/ 143 w 365"/>
                <a:gd name="T7" fmla="*/ 435 h 287"/>
                <a:gd name="T8" fmla="*/ 191 w 365"/>
                <a:gd name="T9" fmla="*/ 399 h 287"/>
                <a:gd name="T10" fmla="*/ 341 w 365"/>
                <a:gd name="T11" fmla="*/ 684 h 287"/>
                <a:gd name="T12" fmla="*/ 305 w 365"/>
                <a:gd name="T13" fmla="*/ 417 h 287"/>
                <a:gd name="T14" fmla="*/ 365 w 365"/>
                <a:gd name="T15" fmla="*/ 312 h 287"/>
                <a:gd name="T16" fmla="*/ 359 w 365"/>
                <a:gd name="T17" fmla="*/ 300 h 287"/>
                <a:gd name="T18" fmla="*/ 335 w 365"/>
                <a:gd name="T19" fmla="*/ 276 h 287"/>
                <a:gd name="T20" fmla="*/ 299 w 365"/>
                <a:gd name="T21" fmla="*/ 207 h 287"/>
                <a:gd name="T22" fmla="*/ 257 w 365"/>
                <a:gd name="T23" fmla="*/ 162 h 287"/>
                <a:gd name="T24" fmla="*/ 215 w 365"/>
                <a:gd name="T25" fmla="*/ 126 h 287"/>
                <a:gd name="T26" fmla="*/ 173 w 365"/>
                <a:gd name="T27" fmla="*/ 99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64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65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96 h 60"/>
                <a:gd name="T16" fmla="*/ 65 w 71"/>
                <a:gd name="T17" fmla="*/ 120 h 60"/>
                <a:gd name="T18" fmla="*/ 71 w 71"/>
                <a:gd name="T19" fmla="*/ 144 h 60"/>
                <a:gd name="T20" fmla="*/ 71 w 71"/>
                <a:gd name="T21" fmla="*/ 159 h 60"/>
                <a:gd name="T22" fmla="*/ 59 w 71"/>
                <a:gd name="T23" fmla="*/ 144 h 60"/>
                <a:gd name="T24" fmla="*/ 47 w 71"/>
                <a:gd name="T25" fmla="*/ 120 h 60"/>
                <a:gd name="T26" fmla="*/ 23 w 71"/>
                <a:gd name="T27" fmla="*/ 96 h 60"/>
                <a:gd name="T28" fmla="*/ 23 w 71"/>
                <a:gd name="T29" fmla="*/ 108 h 60"/>
                <a:gd name="T30" fmla="*/ 18 w 71"/>
                <a:gd name="T31" fmla="*/ 120 h 60"/>
                <a:gd name="T32" fmla="*/ 12 w 71"/>
                <a:gd name="T33" fmla="*/ 132 h 60"/>
                <a:gd name="T34" fmla="*/ 6 w 71"/>
                <a:gd name="T35" fmla="*/ 132 h 60"/>
                <a:gd name="T36" fmla="*/ 6 w 71"/>
                <a:gd name="T37" fmla="*/ 132 h 60"/>
                <a:gd name="T38" fmla="*/ 6 w 71"/>
                <a:gd name="T39" fmla="*/ 108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66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17 h 162"/>
                <a:gd name="T10" fmla="*/ 96 w 161"/>
                <a:gd name="T11" fmla="*/ 124 h 162"/>
                <a:gd name="T12" fmla="*/ 102 w 161"/>
                <a:gd name="T13" fmla="*/ 148 h 162"/>
                <a:gd name="T14" fmla="*/ 108 w 161"/>
                <a:gd name="T15" fmla="*/ 172 h 162"/>
                <a:gd name="T16" fmla="*/ 120 w 161"/>
                <a:gd name="T17" fmla="*/ 196 h 162"/>
                <a:gd name="T18" fmla="*/ 143 w 161"/>
                <a:gd name="T19" fmla="*/ 246 h 162"/>
                <a:gd name="T20" fmla="*/ 155 w 161"/>
                <a:gd name="T21" fmla="*/ 297 h 162"/>
                <a:gd name="T22" fmla="*/ 161 w 161"/>
                <a:gd name="T23" fmla="*/ 333 h 162"/>
                <a:gd name="T24" fmla="*/ 161 w 161"/>
                <a:gd name="T25" fmla="*/ 345 h 162"/>
                <a:gd name="T26" fmla="*/ 96 w 161"/>
                <a:gd name="T27" fmla="*/ 210 h 162"/>
                <a:gd name="T28" fmla="*/ 30 w 161"/>
                <a:gd name="T29" fmla="*/ 117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67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96 h 60"/>
                <a:gd name="T4" fmla="*/ 41 w 59"/>
                <a:gd name="T5" fmla="*/ 108 h 60"/>
                <a:gd name="T6" fmla="*/ 47 w 59"/>
                <a:gd name="T7" fmla="*/ 120 h 60"/>
                <a:gd name="T8" fmla="*/ 53 w 59"/>
                <a:gd name="T9" fmla="*/ 144 h 60"/>
                <a:gd name="T10" fmla="*/ 53 w 59"/>
                <a:gd name="T11" fmla="*/ 159 h 60"/>
                <a:gd name="T12" fmla="*/ 47 w 59"/>
                <a:gd name="T13" fmla="*/ 144 h 60"/>
                <a:gd name="T14" fmla="*/ 35 w 59"/>
                <a:gd name="T15" fmla="*/ 132 h 60"/>
                <a:gd name="T16" fmla="*/ 23 w 59"/>
                <a:gd name="T17" fmla="*/ 108 h 60"/>
                <a:gd name="T18" fmla="*/ 17 w 59"/>
                <a:gd name="T19" fmla="*/ 96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68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99 h 204"/>
                <a:gd name="T2" fmla="*/ 245 w 245"/>
                <a:gd name="T3" fmla="*/ 108 h 204"/>
                <a:gd name="T4" fmla="*/ 209 w 245"/>
                <a:gd name="T5" fmla="*/ 203 h 204"/>
                <a:gd name="T6" fmla="*/ 143 w 245"/>
                <a:gd name="T7" fmla="*/ 327 h 204"/>
                <a:gd name="T8" fmla="*/ 167 w 245"/>
                <a:gd name="T9" fmla="*/ 389 h 204"/>
                <a:gd name="T10" fmla="*/ 179 w 245"/>
                <a:gd name="T11" fmla="*/ 507 h 204"/>
                <a:gd name="T12" fmla="*/ 77 w 245"/>
                <a:gd name="T13" fmla="*/ 327 h 204"/>
                <a:gd name="T14" fmla="*/ 47 w 245"/>
                <a:gd name="T15" fmla="*/ 203 h 204"/>
                <a:gd name="T16" fmla="*/ 89 w 245"/>
                <a:gd name="T17" fmla="*/ 156 h 204"/>
                <a:gd name="T18" fmla="*/ 59 w 245"/>
                <a:gd name="T19" fmla="*/ 99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99 h 204"/>
                <a:gd name="T50" fmla="*/ 233 w 245"/>
                <a:gd name="T51" fmla="*/ 99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4582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3559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94584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36F79617-06C6-4CEF-9E95-65FFB2293E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90665" r:id="rId1"/>
    <p:sldLayoutId id="2147490480" r:id="rId2"/>
    <p:sldLayoutId id="2147490481" r:id="rId3"/>
    <p:sldLayoutId id="2147490482" r:id="rId4"/>
    <p:sldLayoutId id="2147490483" r:id="rId5"/>
    <p:sldLayoutId id="2147490484" r:id="rId6"/>
    <p:sldLayoutId id="2147490485" r:id="rId7"/>
    <p:sldLayoutId id="2147490486" r:id="rId8"/>
    <p:sldLayoutId id="2147490487" r:id="rId9"/>
    <p:sldLayoutId id="2147490488" r:id="rId10"/>
    <p:sldLayoutId id="2147490489" r:id="rId11"/>
    <p:sldLayoutId id="2147490490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184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24601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346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346 w 6027"/>
                <a:gd name="T7" fmla="*/ 0 h 2296"/>
                <a:gd name="T8" fmla="*/ 346 w 6027"/>
                <a:gd name="T9" fmla="*/ 1 h 2296"/>
                <a:gd name="T10" fmla="*/ 346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6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24579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24580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9456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24594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24596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597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1088 h 353"/>
                  <a:gd name="T4" fmla="*/ 24 w 186"/>
                  <a:gd name="T5" fmla="*/ 36192 h 353"/>
                  <a:gd name="T6" fmla="*/ 18 w 186"/>
                  <a:gd name="T7" fmla="*/ 78341 h 353"/>
                  <a:gd name="T8" fmla="*/ 42 w 186"/>
                  <a:gd name="T9" fmla="*/ 136004 h 353"/>
                  <a:gd name="T10" fmla="*/ 48 w 186"/>
                  <a:gd name="T11" fmla="*/ 192562 h 353"/>
                  <a:gd name="T12" fmla="*/ 0 w 186"/>
                  <a:gd name="T13" fmla="*/ 420803 h 353"/>
                  <a:gd name="T14" fmla="*/ 54 w 186"/>
                  <a:gd name="T15" fmla="*/ 278309 h 353"/>
                  <a:gd name="T16" fmla="*/ 84 w 186"/>
                  <a:gd name="T17" fmla="*/ 256887 h 353"/>
                  <a:gd name="T18" fmla="*/ 126 w 186"/>
                  <a:gd name="T19" fmla="*/ 150702 h 353"/>
                  <a:gd name="T20" fmla="*/ 144 w 186"/>
                  <a:gd name="T21" fmla="*/ 142575 h 353"/>
                  <a:gd name="T22" fmla="*/ 144 w 186"/>
                  <a:gd name="T23" fmla="*/ 107560 h 353"/>
                  <a:gd name="T24" fmla="*/ 186 w 186"/>
                  <a:gd name="T25" fmla="*/ 78341 h 353"/>
                  <a:gd name="T26" fmla="*/ 162 w 186"/>
                  <a:gd name="T27" fmla="*/ 71046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598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599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8266 h 66"/>
                  <a:gd name="T8" fmla="*/ 6 w 155"/>
                  <a:gd name="T9" fmla="*/ 23819 h 66"/>
                  <a:gd name="T10" fmla="*/ 0 w 155"/>
                  <a:gd name="T11" fmla="*/ 32622 h 66"/>
                  <a:gd name="T12" fmla="*/ 78 w 155"/>
                  <a:gd name="T13" fmla="*/ 79958 h 66"/>
                  <a:gd name="T14" fmla="*/ 96 w 155"/>
                  <a:gd name="T15" fmla="*/ 56285 h 66"/>
                  <a:gd name="T16" fmla="*/ 155 w 155"/>
                  <a:gd name="T17" fmla="*/ 88948 h 66"/>
                  <a:gd name="T18" fmla="*/ 126 w 155"/>
                  <a:gd name="T19" fmla="*/ 32622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600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61100 h 72"/>
                  <a:gd name="T2" fmla="*/ 0 w 42"/>
                  <a:gd name="T3" fmla="*/ 31690 h 72"/>
                  <a:gd name="T4" fmla="*/ 12 w 42"/>
                  <a:gd name="T5" fmla="*/ 10979 h 72"/>
                  <a:gd name="T6" fmla="*/ 0 w 42"/>
                  <a:gd name="T7" fmla="*/ 10979 h 72"/>
                  <a:gd name="T8" fmla="*/ 12 w 42"/>
                  <a:gd name="T9" fmla="*/ 10979 h 72"/>
                  <a:gd name="T10" fmla="*/ 24 w 42"/>
                  <a:gd name="T11" fmla="*/ 10979 h 72"/>
                  <a:gd name="T12" fmla="*/ 36 w 42"/>
                  <a:gd name="T13" fmla="*/ 10979 h 72"/>
                  <a:gd name="T14" fmla="*/ 42 w 42"/>
                  <a:gd name="T15" fmla="*/ 0 h 72"/>
                  <a:gd name="T16" fmla="*/ 30 w 42"/>
                  <a:gd name="T17" fmla="*/ 31690 h 72"/>
                  <a:gd name="T18" fmla="*/ 42 w 42"/>
                  <a:gd name="T19" fmla="*/ 81464 h 72"/>
                  <a:gd name="T20" fmla="*/ 12 w 42"/>
                  <a:gd name="T21" fmla="*/ 119386 h 72"/>
                  <a:gd name="T22" fmla="*/ 6 w 42"/>
                  <a:gd name="T23" fmla="*/ 61100 h 72"/>
                  <a:gd name="T24" fmla="*/ 6 w 42"/>
                  <a:gd name="T25" fmla="*/ 61100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457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24581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24587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38 h 287"/>
                <a:gd name="T4" fmla="*/ 66 w 365"/>
                <a:gd name="T5" fmla="*/ 264 h 287"/>
                <a:gd name="T6" fmla="*/ 143 w 365"/>
                <a:gd name="T7" fmla="*/ 435 h 287"/>
                <a:gd name="T8" fmla="*/ 191 w 365"/>
                <a:gd name="T9" fmla="*/ 399 h 287"/>
                <a:gd name="T10" fmla="*/ 341 w 365"/>
                <a:gd name="T11" fmla="*/ 684 h 287"/>
                <a:gd name="T12" fmla="*/ 305 w 365"/>
                <a:gd name="T13" fmla="*/ 417 h 287"/>
                <a:gd name="T14" fmla="*/ 365 w 365"/>
                <a:gd name="T15" fmla="*/ 312 h 287"/>
                <a:gd name="T16" fmla="*/ 359 w 365"/>
                <a:gd name="T17" fmla="*/ 300 h 287"/>
                <a:gd name="T18" fmla="*/ 335 w 365"/>
                <a:gd name="T19" fmla="*/ 276 h 287"/>
                <a:gd name="T20" fmla="*/ 299 w 365"/>
                <a:gd name="T21" fmla="*/ 207 h 287"/>
                <a:gd name="T22" fmla="*/ 257 w 365"/>
                <a:gd name="T23" fmla="*/ 162 h 287"/>
                <a:gd name="T24" fmla="*/ 215 w 365"/>
                <a:gd name="T25" fmla="*/ 126 h 287"/>
                <a:gd name="T26" fmla="*/ 173 w 365"/>
                <a:gd name="T27" fmla="*/ 99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588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589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96 h 60"/>
                <a:gd name="T16" fmla="*/ 65 w 71"/>
                <a:gd name="T17" fmla="*/ 120 h 60"/>
                <a:gd name="T18" fmla="*/ 71 w 71"/>
                <a:gd name="T19" fmla="*/ 144 h 60"/>
                <a:gd name="T20" fmla="*/ 71 w 71"/>
                <a:gd name="T21" fmla="*/ 159 h 60"/>
                <a:gd name="T22" fmla="*/ 59 w 71"/>
                <a:gd name="T23" fmla="*/ 144 h 60"/>
                <a:gd name="T24" fmla="*/ 47 w 71"/>
                <a:gd name="T25" fmla="*/ 120 h 60"/>
                <a:gd name="T26" fmla="*/ 23 w 71"/>
                <a:gd name="T27" fmla="*/ 96 h 60"/>
                <a:gd name="T28" fmla="*/ 23 w 71"/>
                <a:gd name="T29" fmla="*/ 108 h 60"/>
                <a:gd name="T30" fmla="*/ 18 w 71"/>
                <a:gd name="T31" fmla="*/ 120 h 60"/>
                <a:gd name="T32" fmla="*/ 12 w 71"/>
                <a:gd name="T33" fmla="*/ 132 h 60"/>
                <a:gd name="T34" fmla="*/ 6 w 71"/>
                <a:gd name="T35" fmla="*/ 132 h 60"/>
                <a:gd name="T36" fmla="*/ 6 w 71"/>
                <a:gd name="T37" fmla="*/ 132 h 60"/>
                <a:gd name="T38" fmla="*/ 6 w 71"/>
                <a:gd name="T39" fmla="*/ 108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590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17 h 162"/>
                <a:gd name="T10" fmla="*/ 96 w 161"/>
                <a:gd name="T11" fmla="*/ 124 h 162"/>
                <a:gd name="T12" fmla="*/ 102 w 161"/>
                <a:gd name="T13" fmla="*/ 148 h 162"/>
                <a:gd name="T14" fmla="*/ 108 w 161"/>
                <a:gd name="T15" fmla="*/ 172 h 162"/>
                <a:gd name="T16" fmla="*/ 120 w 161"/>
                <a:gd name="T17" fmla="*/ 196 h 162"/>
                <a:gd name="T18" fmla="*/ 143 w 161"/>
                <a:gd name="T19" fmla="*/ 246 h 162"/>
                <a:gd name="T20" fmla="*/ 155 w 161"/>
                <a:gd name="T21" fmla="*/ 297 h 162"/>
                <a:gd name="T22" fmla="*/ 161 w 161"/>
                <a:gd name="T23" fmla="*/ 333 h 162"/>
                <a:gd name="T24" fmla="*/ 161 w 161"/>
                <a:gd name="T25" fmla="*/ 345 h 162"/>
                <a:gd name="T26" fmla="*/ 96 w 161"/>
                <a:gd name="T27" fmla="*/ 210 h 162"/>
                <a:gd name="T28" fmla="*/ 30 w 161"/>
                <a:gd name="T29" fmla="*/ 117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591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96 h 60"/>
                <a:gd name="T4" fmla="*/ 41 w 59"/>
                <a:gd name="T5" fmla="*/ 108 h 60"/>
                <a:gd name="T6" fmla="*/ 47 w 59"/>
                <a:gd name="T7" fmla="*/ 120 h 60"/>
                <a:gd name="T8" fmla="*/ 53 w 59"/>
                <a:gd name="T9" fmla="*/ 144 h 60"/>
                <a:gd name="T10" fmla="*/ 53 w 59"/>
                <a:gd name="T11" fmla="*/ 159 h 60"/>
                <a:gd name="T12" fmla="*/ 47 w 59"/>
                <a:gd name="T13" fmla="*/ 144 h 60"/>
                <a:gd name="T14" fmla="*/ 35 w 59"/>
                <a:gd name="T15" fmla="*/ 132 h 60"/>
                <a:gd name="T16" fmla="*/ 23 w 59"/>
                <a:gd name="T17" fmla="*/ 108 h 60"/>
                <a:gd name="T18" fmla="*/ 17 w 59"/>
                <a:gd name="T19" fmla="*/ 96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592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99 h 204"/>
                <a:gd name="T2" fmla="*/ 245 w 245"/>
                <a:gd name="T3" fmla="*/ 108 h 204"/>
                <a:gd name="T4" fmla="*/ 209 w 245"/>
                <a:gd name="T5" fmla="*/ 203 h 204"/>
                <a:gd name="T6" fmla="*/ 143 w 245"/>
                <a:gd name="T7" fmla="*/ 327 h 204"/>
                <a:gd name="T8" fmla="*/ 167 w 245"/>
                <a:gd name="T9" fmla="*/ 389 h 204"/>
                <a:gd name="T10" fmla="*/ 179 w 245"/>
                <a:gd name="T11" fmla="*/ 507 h 204"/>
                <a:gd name="T12" fmla="*/ 77 w 245"/>
                <a:gd name="T13" fmla="*/ 327 h 204"/>
                <a:gd name="T14" fmla="*/ 47 w 245"/>
                <a:gd name="T15" fmla="*/ 203 h 204"/>
                <a:gd name="T16" fmla="*/ 89 w 245"/>
                <a:gd name="T17" fmla="*/ 156 h 204"/>
                <a:gd name="T18" fmla="*/ 59 w 245"/>
                <a:gd name="T19" fmla="*/ 99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99 h 204"/>
                <a:gd name="T50" fmla="*/ 233 w 245"/>
                <a:gd name="T51" fmla="*/ 99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4582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4583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94584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7A19963B-5D40-4E59-9E1B-0BDCB8AD4D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90666" r:id="rId1"/>
    <p:sldLayoutId id="2147490491" r:id="rId2"/>
    <p:sldLayoutId id="2147490492" r:id="rId3"/>
    <p:sldLayoutId id="2147490493" r:id="rId4"/>
    <p:sldLayoutId id="2147490494" r:id="rId5"/>
    <p:sldLayoutId id="2147490495" r:id="rId6"/>
    <p:sldLayoutId id="2147490496" r:id="rId7"/>
    <p:sldLayoutId id="2147490497" r:id="rId8"/>
    <p:sldLayoutId id="2147490498" r:id="rId9"/>
    <p:sldLayoutId id="2147490499" r:id="rId10"/>
    <p:sldLayoutId id="2147490500" r:id="rId11"/>
    <p:sldLayoutId id="2147490501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184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2562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346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346 w 6027"/>
                <a:gd name="T7" fmla="*/ 0 h 2296"/>
                <a:gd name="T8" fmla="*/ 346 w 6027"/>
                <a:gd name="T9" fmla="*/ 1 h 2296"/>
                <a:gd name="T10" fmla="*/ 346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6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25603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25604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9456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25618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25620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21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1088 h 353"/>
                  <a:gd name="T4" fmla="*/ 24 w 186"/>
                  <a:gd name="T5" fmla="*/ 36192 h 353"/>
                  <a:gd name="T6" fmla="*/ 18 w 186"/>
                  <a:gd name="T7" fmla="*/ 78341 h 353"/>
                  <a:gd name="T8" fmla="*/ 42 w 186"/>
                  <a:gd name="T9" fmla="*/ 136004 h 353"/>
                  <a:gd name="T10" fmla="*/ 48 w 186"/>
                  <a:gd name="T11" fmla="*/ 192562 h 353"/>
                  <a:gd name="T12" fmla="*/ 0 w 186"/>
                  <a:gd name="T13" fmla="*/ 420803 h 353"/>
                  <a:gd name="T14" fmla="*/ 54 w 186"/>
                  <a:gd name="T15" fmla="*/ 278309 h 353"/>
                  <a:gd name="T16" fmla="*/ 84 w 186"/>
                  <a:gd name="T17" fmla="*/ 256887 h 353"/>
                  <a:gd name="T18" fmla="*/ 126 w 186"/>
                  <a:gd name="T19" fmla="*/ 150702 h 353"/>
                  <a:gd name="T20" fmla="*/ 144 w 186"/>
                  <a:gd name="T21" fmla="*/ 142575 h 353"/>
                  <a:gd name="T22" fmla="*/ 144 w 186"/>
                  <a:gd name="T23" fmla="*/ 107560 h 353"/>
                  <a:gd name="T24" fmla="*/ 186 w 186"/>
                  <a:gd name="T25" fmla="*/ 78341 h 353"/>
                  <a:gd name="T26" fmla="*/ 162 w 186"/>
                  <a:gd name="T27" fmla="*/ 71046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22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23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8266 h 66"/>
                  <a:gd name="T8" fmla="*/ 6 w 155"/>
                  <a:gd name="T9" fmla="*/ 23819 h 66"/>
                  <a:gd name="T10" fmla="*/ 0 w 155"/>
                  <a:gd name="T11" fmla="*/ 32622 h 66"/>
                  <a:gd name="T12" fmla="*/ 78 w 155"/>
                  <a:gd name="T13" fmla="*/ 79958 h 66"/>
                  <a:gd name="T14" fmla="*/ 96 w 155"/>
                  <a:gd name="T15" fmla="*/ 56285 h 66"/>
                  <a:gd name="T16" fmla="*/ 155 w 155"/>
                  <a:gd name="T17" fmla="*/ 88948 h 66"/>
                  <a:gd name="T18" fmla="*/ 126 w 155"/>
                  <a:gd name="T19" fmla="*/ 32622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24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61100 h 72"/>
                  <a:gd name="T2" fmla="*/ 0 w 42"/>
                  <a:gd name="T3" fmla="*/ 31690 h 72"/>
                  <a:gd name="T4" fmla="*/ 12 w 42"/>
                  <a:gd name="T5" fmla="*/ 10979 h 72"/>
                  <a:gd name="T6" fmla="*/ 0 w 42"/>
                  <a:gd name="T7" fmla="*/ 10979 h 72"/>
                  <a:gd name="T8" fmla="*/ 12 w 42"/>
                  <a:gd name="T9" fmla="*/ 10979 h 72"/>
                  <a:gd name="T10" fmla="*/ 24 w 42"/>
                  <a:gd name="T11" fmla="*/ 10979 h 72"/>
                  <a:gd name="T12" fmla="*/ 36 w 42"/>
                  <a:gd name="T13" fmla="*/ 10979 h 72"/>
                  <a:gd name="T14" fmla="*/ 42 w 42"/>
                  <a:gd name="T15" fmla="*/ 0 h 72"/>
                  <a:gd name="T16" fmla="*/ 30 w 42"/>
                  <a:gd name="T17" fmla="*/ 31690 h 72"/>
                  <a:gd name="T18" fmla="*/ 42 w 42"/>
                  <a:gd name="T19" fmla="*/ 81464 h 72"/>
                  <a:gd name="T20" fmla="*/ 12 w 42"/>
                  <a:gd name="T21" fmla="*/ 119386 h 72"/>
                  <a:gd name="T22" fmla="*/ 6 w 42"/>
                  <a:gd name="T23" fmla="*/ 61100 h 72"/>
                  <a:gd name="T24" fmla="*/ 6 w 42"/>
                  <a:gd name="T25" fmla="*/ 61100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457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25605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25611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38 h 287"/>
                <a:gd name="T4" fmla="*/ 66 w 365"/>
                <a:gd name="T5" fmla="*/ 264 h 287"/>
                <a:gd name="T6" fmla="*/ 143 w 365"/>
                <a:gd name="T7" fmla="*/ 435 h 287"/>
                <a:gd name="T8" fmla="*/ 191 w 365"/>
                <a:gd name="T9" fmla="*/ 399 h 287"/>
                <a:gd name="T10" fmla="*/ 341 w 365"/>
                <a:gd name="T11" fmla="*/ 684 h 287"/>
                <a:gd name="T12" fmla="*/ 305 w 365"/>
                <a:gd name="T13" fmla="*/ 417 h 287"/>
                <a:gd name="T14" fmla="*/ 365 w 365"/>
                <a:gd name="T15" fmla="*/ 312 h 287"/>
                <a:gd name="T16" fmla="*/ 359 w 365"/>
                <a:gd name="T17" fmla="*/ 300 h 287"/>
                <a:gd name="T18" fmla="*/ 335 w 365"/>
                <a:gd name="T19" fmla="*/ 276 h 287"/>
                <a:gd name="T20" fmla="*/ 299 w 365"/>
                <a:gd name="T21" fmla="*/ 207 h 287"/>
                <a:gd name="T22" fmla="*/ 257 w 365"/>
                <a:gd name="T23" fmla="*/ 162 h 287"/>
                <a:gd name="T24" fmla="*/ 215 w 365"/>
                <a:gd name="T25" fmla="*/ 126 h 287"/>
                <a:gd name="T26" fmla="*/ 173 w 365"/>
                <a:gd name="T27" fmla="*/ 99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612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613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96 h 60"/>
                <a:gd name="T16" fmla="*/ 65 w 71"/>
                <a:gd name="T17" fmla="*/ 120 h 60"/>
                <a:gd name="T18" fmla="*/ 71 w 71"/>
                <a:gd name="T19" fmla="*/ 144 h 60"/>
                <a:gd name="T20" fmla="*/ 71 w 71"/>
                <a:gd name="T21" fmla="*/ 159 h 60"/>
                <a:gd name="T22" fmla="*/ 59 w 71"/>
                <a:gd name="T23" fmla="*/ 144 h 60"/>
                <a:gd name="T24" fmla="*/ 47 w 71"/>
                <a:gd name="T25" fmla="*/ 120 h 60"/>
                <a:gd name="T26" fmla="*/ 23 w 71"/>
                <a:gd name="T27" fmla="*/ 96 h 60"/>
                <a:gd name="T28" fmla="*/ 23 w 71"/>
                <a:gd name="T29" fmla="*/ 108 h 60"/>
                <a:gd name="T30" fmla="*/ 18 w 71"/>
                <a:gd name="T31" fmla="*/ 120 h 60"/>
                <a:gd name="T32" fmla="*/ 12 w 71"/>
                <a:gd name="T33" fmla="*/ 132 h 60"/>
                <a:gd name="T34" fmla="*/ 6 w 71"/>
                <a:gd name="T35" fmla="*/ 132 h 60"/>
                <a:gd name="T36" fmla="*/ 6 w 71"/>
                <a:gd name="T37" fmla="*/ 132 h 60"/>
                <a:gd name="T38" fmla="*/ 6 w 71"/>
                <a:gd name="T39" fmla="*/ 108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614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17 h 162"/>
                <a:gd name="T10" fmla="*/ 96 w 161"/>
                <a:gd name="T11" fmla="*/ 124 h 162"/>
                <a:gd name="T12" fmla="*/ 102 w 161"/>
                <a:gd name="T13" fmla="*/ 148 h 162"/>
                <a:gd name="T14" fmla="*/ 108 w 161"/>
                <a:gd name="T15" fmla="*/ 172 h 162"/>
                <a:gd name="T16" fmla="*/ 120 w 161"/>
                <a:gd name="T17" fmla="*/ 196 h 162"/>
                <a:gd name="T18" fmla="*/ 143 w 161"/>
                <a:gd name="T19" fmla="*/ 246 h 162"/>
                <a:gd name="T20" fmla="*/ 155 w 161"/>
                <a:gd name="T21" fmla="*/ 297 h 162"/>
                <a:gd name="T22" fmla="*/ 161 w 161"/>
                <a:gd name="T23" fmla="*/ 333 h 162"/>
                <a:gd name="T24" fmla="*/ 161 w 161"/>
                <a:gd name="T25" fmla="*/ 345 h 162"/>
                <a:gd name="T26" fmla="*/ 96 w 161"/>
                <a:gd name="T27" fmla="*/ 210 h 162"/>
                <a:gd name="T28" fmla="*/ 30 w 161"/>
                <a:gd name="T29" fmla="*/ 117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615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96 h 60"/>
                <a:gd name="T4" fmla="*/ 41 w 59"/>
                <a:gd name="T5" fmla="*/ 108 h 60"/>
                <a:gd name="T6" fmla="*/ 47 w 59"/>
                <a:gd name="T7" fmla="*/ 120 h 60"/>
                <a:gd name="T8" fmla="*/ 53 w 59"/>
                <a:gd name="T9" fmla="*/ 144 h 60"/>
                <a:gd name="T10" fmla="*/ 53 w 59"/>
                <a:gd name="T11" fmla="*/ 159 h 60"/>
                <a:gd name="T12" fmla="*/ 47 w 59"/>
                <a:gd name="T13" fmla="*/ 144 h 60"/>
                <a:gd name="T14" fmla="*/ 35 w 59"/>
                <a:gd name="T15" fmla="*/ 132 h 60"/>
                <a:gd name="T16" fmla="*/ 23 w 59"/>
                <a:gd name="T17" fmla="*/ 108 h 60"/>
                <a:gd name="T18" fmla="*/ 17 w 59"/>
                <a:gd name="T19" fmla="*/ 96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616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99 h 204"/>
                <a:gd name="T2" fmla="*/ 245 w 245"/>
                <a:gd name="T3" fmla="*/ 108 h 204"/>
                <a:gd name="T4" fmla="*/ 209 w 245"/>
                <a:gd name="T5" fmla="*/ 203 h 204"/>
                <a:gd name="T6" fmla="*/ 143 w 245"/>
                <a:gd name="T7" fmla="*/ 327 h 204"/>
                <a:gd name="T8" fmla="*/ 167 w 245"/>
                <a:gd name="T9" fmla="*/ 389 h 204"/>
                <a:gd name="T10" fmla="*/ 179 w 245"/>
                <a:gd name="T11" fmla="*/ 507 h 204"/>
                <a:gd name="T12" fmla="*/ 77 w 245"/>
                <a:gd name="T13" fmla="*/ 327 h 204"/>
                <a:gd name="T14" fmla="*/ 47 w 245"/>
                <a:gd name="T15" fmla="*/ 203 h 204"/>
                <a:gd name="T16" fmla="*/ 89 w 245"/>
                <a:gd name="T17" fmla="*/ 156 h 204"/>
                <a:gd name="T18" fmla="*/ 59 w 245"/>
                <a:gd name="T19" fmla="*/ 99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99 h 204"/>
                <a:gd name="T50" fmla="*/ 233 w 245"/>
                <a:gd name="T51" fmla="*/ 99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4582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5607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94584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F0E27999-7CD8-463B-8341-4CE2052947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90667" r:id="rId1"/>
    <p:sldLayoutId id="2147490502" r:id="rId2"/>
    <p:sldLayoutId id="2147490503" r:id="rId3"/>
    <p:sldLayoutId id="2147490504" r:id="rId4"/>
    <p:sldLayoutId id="2147490505" r:id="rId5"/>
    <p:sldLayoutId id="2147490506" r:id="rId6"/>
    <p:sldLayoutId id="2147490507" r:id="rId7"/>
    <p:sldLayoutId id="2147490508" r:id="rId8"/>
    <p:sldLayoutId id="2147490509" r:id="rId9"/>
    <p:sldLayoutId id="2147490510" r:id="rId10"/>
    <p:sldLayoutId id="2147490511" r:id="rId11"/>
    <p:sldLayoutId id="2147490512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184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26649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346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346 w 6027"/>
                <a:gd name="T7" fmla="*/ 0 h 2296"/>
                <a:gd name="T8" fmla="*/ 346 w 6027"/>
                <a:gd name="T9" fmla="*/ 1 h 2296"/>
                <a:gd name="T10" fmla="*/ 346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6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26627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26628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9456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26642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26644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645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1088 h 353"/>
                  <a:gd name="T4" fmla="*/ 24 w 186"/>
                  <a:gd name="T5" fmla="*/ 36192 h 353"/>
                  <a:gd name="T6" fmla="*/ 18 w 186"/>
                  <a:gd name="T7" fmla="*/ 78341 h 353"/>
                  <a:gd name="T8" fmla="*/ 42 w 186"/>
                  <a:gd name="T9" fmla="*/ 136004 h 353"/>
                  <a:gd name="T10" fmla="*/ 48 w 186"/>
                  <a:gd name="T11" fmla="*/ 192562 h 353"/>
                  <a:gd name="T12" fmla="*/ 0 w 186"/>
                  <a:gd name="T13" fmla="*/ 420803 h 353"/>
                  <a:gd name="T14" fmla="*/ 54 w 186"/>
                  <a:gd name="T15" fmla="*/ 278309 h 353"/>
                  <a:gd name="T16" fmla="*/ 84 w 186"/>
                  <a:gd name="T17" fmla="*/ 256887 h 353"/>
                  <a:gd name="T18" fmla="*/ 126 w 186"/>
                  <a:gd name="T19" fmla="*/ 150702 h 353"/>
                  <a:gd name="T20" fmla="*/ 144 w 186"/>
                  <a:gd name="T21" fmla="*/ 142575 h 353"/>
                  <a:gd name="T22" fmla="*/ 144 w 186"/>
                  <a:gd name="T23" fmla="*/ 107560 h 353"/>
                  <a:gd name="T24" fmla="*/ 186 w 186"/>
                  <a:gd name="T25" fmla="*/ 78341 h 353"/>
                  <a:gd name="T26" fmla="*/ 162 w 186"/>
                  <a:gd name="T27" fmla="*/ 71046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646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647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8266 h 66"/>
                  <a:gd name="T8" fmla="*/ 6 w 155"/>
                  <a:gd name="T9" fmla="*/ 23819 h 66"/>
                  <a:gd name="T10" fmla="*/ 0 w 155"/>
                  <a:gd name="T11" fmla="*/ 32622 h 66"/>
                  <a:gd name="T12" fmla="*/ 78 w 155"/>
                  <a:gd name="T13" fmla="*/ 79958 h 66"/>
                  <a:gd name="T14" fmla="*/ 96 w 155"/>
                  <a:gd name="T15" fmla="*/ 56285 h 66"/>
                  <a:gd name="T16" fmla="*/ 155 w 155"/>
                  <a:gd name="T17" fmla="*/ 88948 h 66"/>
                  <a:gd name="T18" fmla="*/ 126 w 155"/>
                  <a:gd name="T19" fmla="*/ 32622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648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61100 h 72"/>
                  <a:gd name="T2" fmla="*/ 0 w 42"/>
                  <a:gd name="T3" fmla="*/ 31690 h 72"/>
                  <a:gd name="T4" fmla="*/ 12 w 42"/>
                  <a:gd name="T5" fmla="*/ 10979 h 72"/>
                  <a:gd name="T6" fmla="*/ 0 w 42"/>
                  <a:gd name="T7" fmla="*/ 10979 h 72"/>
                  <a:gd name="T8" fmla="*/ 12 w 42"/>
                  <a:gd name="T9" fmla="*/ 10979 h 72"/>
                  <a:gd name="T10" fmla="*/ 24 w 42"/>
                  <a:gd name="T11" fmla="*/ 10979 h 72"/>
                  <a:gd name="T12" fmla="*/ 36 w 42"/>
                  <a:gd name="T13" fmla="*/ 10979 h 72"/>
                  <a:gd name="T14" fmla="*/ 42 w 42"/>
                  <a:gd name="T15" fmla="*/ 0 h 72"/>
                  <a:gd name="T16" fmla="*/ 30 w 42"/>
                  <a:gd name="T17" fmla="*/ 31690 h 72"/>
                  <a:gd name="T18" fmla="*/ 42 w 42"/>
                  <a:gd name="T19" fmla="*/ 81464 h 72"/>
                  <a:gd name="T20" fmla="*/ 12 w 42"/>
                  <a:gd name="T21" fmla="*/ 119386 h 72"/>
                  <a:gd name="T22" fmla="*/ 6 w 42"/>
                  <a:gd name="T23" fmla="*/ 61100 h 72"/>
                  <a:gd name="T24" fmla="*/ 6 w 42"/>
                  <a:gd name="T25" fmla="*/ 61100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457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26629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26635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38 h 287"/>
                <a:gd name="T4" fmla="*/ 66 w 365"/>
                <a:gd name="T5" fmla="*/ 264 h 287"/>
                <a:gd name="T6" fmla="*/ 143 w 365"/>
                <a:gd name="T7" fmla="*/ 435 h 287"/>
                <a:gd name="T8" fmla="*/ 191 w 365"/>
                <a:gd name="T9" fmla="*/ 399 h 287"/>
                <a:gd name="T10" fmla="*/ 341 w 365"/>
                <a:gd name="T11" fmla="*/ 684 h 287"/>
                <a:gd name="T12" fmla="*/ 305 w 365"/>
                <a:gd name="T13" fmla="*/ 417 h 287"/>
                <a:gd name="T14" fmla="*/ 365 w 365"/>
                <a:gd name="T15" fmla="*/ 312 h 287"/>
                <a:gd name="T16" fmla="*/ 359 w 365"/>
                <a:gd name="T17" fmla="*/ 300 h 287"/>
                <a:gd name="T18" fmla="*/ 335 w 365"/>
                <a:gd name="T19" fmla="*/ 276 h 287"/>
                <a:gd name="T20" fmla="*/ 299 w 365"/>
                <a:gd name="T21" fmla="*/ 207 h 287"/>
                <a:gd name="T22" fmla="*/ 257 w 365"/>
                <a:gd name="T23" fmla="*/ 162 h 287"/>
                <a:gd name="T24" fmla="*/ 215 w 365"/>
                <a:gd name="T25" fmla="*/ 126 h 287"/>
                <a:gd name="T26" fmla="*/ 173 w 365"/>
                <a:gd name="T27" fmla="*/ 99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36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37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96 h 60"/>
                <a:gd name="T16" fmla="*/ 65 w 71"/>
                <a:gd name="T17" fmla="*/ 120 h 60"/>
                <a:gd name="T18" fmla="*/ 71 w 71"/>
                <a:gd name="T19" fmla="*/ 144 h 60"/>
                <a:gd name="T20" fmla="*/ 71 w 71"/>
                <a:gd name="T21" fmla="*/ 159 h 60"/>
                <a:gd name="T22" fmla="*/ 59 w 71"/>
                <a:gd name="T23" fmla="*/ 144 h 60"/>
                <a:gd name="T24" fmla="*/ 47 w 71"/>
                <a:gd name="T25" fmla="*/ 120 h 60"/>
                <a:gd name="T26" fmla="*/ 23 w 71"/>
                <a:gd name="T27" fmla="*/ 96 h 60"/>
                <a:gd name="T28" fmla="*/ 23 w 71"/>
                <a:gd name="T29" fmla="*/ 108 h 60"/>
                <a:gd name="T30" fmla="*/ 18 w 71"/>
                <a:gd name="T31" fmla="*/ 120 h 60"/>
                <a:gd name="T32" fmla="*/ 12 w 71"/>
                <a:gd name="T33" fmla="*/ 132 h 60"/>
                <a:gd name="T34" fmla="*/ 6 w 71"/>
                <a:gd name="T35" fmla="*/ 132 h 60"/>
                <a:gd name="T36" fmla="*/ 6 w 71"/>
                <a:gd name="T37" fmla="*/ 132 h 60"/>
                <a:gd name="T38" fmla="*/ 6 w 71"/>
                <a:gd name="T39" fmla="*/ 108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38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17 h 162"/>
                <a:gd name="T10" fmla="*/ 96 w 161"/>
                <a:gd name="T11" fmla="*/ 124 h 162"/>
                <a:gd name="T12" fmla="*/ 102 w 161"/>
                <a:gd name="T13" fmla="*/ 148 h 162"/>
                <a:gd name="T14" fmla="*/ 108 w 161"/>
                <a:gd name="T15" fmla="*/ 172 h 162"/>
                <a:gd name="T16" fmla="*/ 120 w 161"/>
                <a:gd name="T17" fmla="*/ 196 h 162"/>
                <a:gd name="T18" fmla="*/ 143 w 161"/>
                <a:gd name="T19" fmla="*/ 246 h 162"/>
                <a:gd name="T20" fmla="*/ 155 w 161"/>
                <a:gd name="T21" fmla="*/ 297 h 162"/>
                <a:gd name="T22" fmla="*/ 161 w 161"/>
                <a:gd name="T23" fmla="*/ 333 h 162"/>
                <a:gd name="T24" fmla="*/ 161 w 161"/>
                <a:gd name="T25" fmla="*/ 345 h 162"/>
                <a:gd name="T26" fmla="*/ 96 w 161"/>
                <a:gd name="T27" fmla="*/ 210 h 162"/>
                <a:gd name="T28" fmla="*/ 30 w 161"/>
                <a:gd name="T29" fmla="*/ 117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39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96 h 60"/>
                <a:gd name="T4" fmla="*/ 41 w 59"/>
                <a:gd name="T5" fmla="*/ 108 h 60"/>
                <a:gd name="T6" fmla="*/ 47 w 59"/>
                <a:gd name="T7" fmla="*/ 120 h 60"/>
                <a:gd name="T8" fmla="*/ 53 w 59"/>
                <a:gd name="T9" fmla="*/ 144 h 60"/>
                <a:gd name="T10" fmla="*/ 53 w 59"/>
                <a:gd name="T11" fmla="*/ 159 h 60"/>
                <a:gd name="T12" fmla="*/ 47 w 59"/>
                <a:gd name="T13" fmla="*/ 144 h 60"/>
                <a:gd name="T14" fmla="*/ 35 w 59"/>
                <a:gd name="T15" fmla="*/ 132 h 60"/>
                <a:gd name="T16" fmla="*/ 23 w 59"/>
                <a:gd name="T17" fmla="*/ 108 h 60"/>
                <a:gd name="T18" fmla="*/ 17 w 59"/>
                <a:gd name="T19" fmla="*/ 96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40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99 h 204"/>
                <a:gd name="T2" fmla="*/ 245 w 245"/>
                <a:gd name="T3" fmla="*/ 108 h 204"/>
                <a:gd name="T4" fmla="*/ 209 w 245"/>
                <a:gd name="T5" fmla="*/ 203 h 204"/>
                <a:gd name="T6" fmla="*/ 143 w 245"/>
                <a:gd name="T7" fmla="*/ 327 h 204"/>
                <a:gd name="T8" fmla="*/ 167 w 245"/>
                <a:gd name="T9" fmla="*/ 389 h 204"/>
                <a:gd name="T10" fmla="*/ 179 w 245"/>
                <a:gd name="T11" fmla="*/ 507 h 204"/>
                <a:gd name="T12" fmla="*/ 77 w 245"/>
                <a:gd name="T13" fmla="*/ 327 h 204"/>
                <a:gd name="T14" fmla="*/ 47 w 245"/>
                <a:gd name="T15" fmla="*/ 203 h 204"/>
                <a:gd name="T16" fmla="*/ 89 w 245"/>
                <a:gd name="T17" fmla="*/ 156 h 204"/>
                <a:gd name="T18" fmla="*/ 59 w 245"/>
                <a:gd name="T19" fmla="*/ 99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99 h 204"/>
                <a:gd name="T50" fmla="*/ 233 w 245"/>
                <a:gd name="T51" fmla="*/ 99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4582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6631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94584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3BA5B697-148B-4437-944A-54865338C1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90668" r:id="rId1"/>
    <p:sldLayoutId id="2147490513" r:id="rId2"/>
    <p:sldLayoutId id="2147490514" r:id="rId3"/>
    <p:sldLayoutId id="2147490515" r:id="rId4"/>
    <p:sldLayoutId id="2147490516" r:id="rId5"/>
    <p:sldLayoutId id="2147490517" r:id="rId6"/>
    <p:sldLayoutId id="2147490518" r:id="rId7"/>
    <p:sldLayoutId id="2147490519" r:id="rId8"/>
    <p:sldLayoutId id="2147490520" r:id="rId9"/>
    <p:sldLayoutId id="2147490521" r:id="rId10"/>
    <p:sldLayoutId id="2147490522" r:id="rId11"/>
    <p:sldLayoutId id="2147490523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184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27673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346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346 w 6027"/>
                <a:gd name="T7" fmla="*/ 0 h 2296"/>
                <a:gd name="T8" fmla="*/ 346 w 6027"/>
                <a:gd name="T9" fmla="*/ 1 h 2296"/>
                <a:gd name="T10" fmla="*/ 346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6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27651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27652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9456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27666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27668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669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1088 h 353"/>
                  <a:gd name="T4" fmla="*/ 24 w 186"/>
                  <a:gd name="T5" fmla="*/ 36192 h 353"/>
                  <a:gd name="T6" fmla="*/ 18 w 186"/>
                  <a:gd name="T7" fmla="*/ 78341 h 353"/>
                  <a:gd name="T8" fmla="*/ 42 w 186"/>
                  <a:gd name="T9" fmla="*/ 136004 h 353"/>
                  <a:gd name="T10" fmla="*/ 48 w 186"/>
                  <a:gd name="T11" fmla="*/ 192562 h 353"/>
                  <a:gd name="T12" fmla="*/ 0 w 186"/>
                  <a:gd name="T13" fmla="*/ 420803 h 353"/>
                  <a:gd name="T14" fmla="*/ 54 w 186"/>
                  <a:gd name="T15" fmla="*/ 278309 h 353"/>
                  <a:gd name="T16" fmla="*/ 84 w 186"/>
                  <a:gd name="T17" fmla="*/ 256887 h 353"/>
                  <a:gd name="T18" fmla="*/ 126 w 186"/>
                  <a:gd name="T19" fmla="*/ 150702 h 353"/>
                  <a:gd name="T20" fmla="*/ 144 w 186"/>
                  <a:gd name="T21" fmla="*/ 142575 h 353"/>
                  <a:gd name="T22" fmla="*/ 144 w 186"/>
                  <a:gd name="T23" fmla="*/ 107560 h 353"/>
                  <a:gd name="T24" fmla="*/ 186 w 186"/>
                  <a:gd name="T25" fmla="*/ 78341 h 353"/>
                  <a:gd name="T26" fmla="*/ 162 w 186"/>
                  <a:gd name="T27" fmla="*/ 71046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670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671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8266 h 66"/>
                  <a:gd name="T8" fmla="*/ 6 w 155"/>
                  <a:gd name="T9" fmla="*/ 23819 h 66"/>
                  <a:gd name="T10" fmla="*/ 0 w 155"/>
                  <a:gd name="T11" fmla="*/ 32622 h 66"/>
                  <a:gd name="T12" fmla="*/ 78 w 155"/>
                  <a:gd name="T13" fmla="*/ 79958 h 66"/>
                  <a:gd name="T14" fmla="*/ 96 w 155"/>
                  <a:gd name="T15" fmla="*/ 56285 h 66"/>
                  <a:gd name="T16" fmla="*/ 155 w 155"/>
                  <a:gd name="T17" fmla="*/ 88948 h 66"/>
                  <a:gd name="T18" fmla="*/ 126 w 155"/>
                  <a:gd name="T19" fmla="*/ 32622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672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61100 h 72"/>
                  <a:gd name="T2" fmla="*/ 0 w 42"/>
                  <a:gd name="T3" fmla="*/ 31690 h 72"/>
                  <a:gd name="T4" fmla="*/ 12 w 42"/>
                  <a:gd name="T5" fmla="*/ 10979 h 72"/>
                  <a:gd name="T6" fmla="*/ 0 w 42"/>
                  <a:gd name="T7" fmla="*/ 10979 h 72"/>
                  <a:gd name="T8" fmla="*/ 12 w 42"/>
                  <a:gd name="T9" fmla="*/ 10979 h 72"/>
                  <a:gd name="T10" fmla="*/ 24 w 42"/>
                  <a:gd name="T11" fmla="*/ 10979 h 72"/>
                  <a:gd name="T12" fmla="*/ 36 w 42"/>
                  <a:gd name="T13" fmla="*/ 10979 h 72"/>
                  <a:gd name="T14" fmla="*/ 42 w 42"/>
                  <a:gd name="T15" fmla="*/ 0 h 72"/>
                  <a:gd name="T16" fmla="*/ 30 w 42"/>
                  <a:gd name="T17" fmla="*/ 31690 h 72"/>
                  <a:gd name="T18" fmla="*/ 42 w 42"/>
                  <a:gd name="T19" fmla="*/ 81464 h 72"/>
                  <a:gd name="T20" fmla="*/ 12 w 42"/>
                  <a:gd name="T21" fmla="*/ 119386 h 72"/>
                  <a:gd name="T22" fmla="*/ 6 w 42"/>
                  <a:gd name="T23" fmla="*/ 61100 h 72"/>
                  <a:gd name="T24" fmla="*/ 6 w 42"/>
                  <a:gd name="T25" fmla="*/ 61100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457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27653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27659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38 h 287"/>
                <a:gd name="T4" fmla="*/ 66 w 365"/>
                <a:gd name="T5" fmla="*/ 264 h 287"/>
                <a:gd name="T6" fmla="*/ 143 w 365"/>
                <a:gd name="T7" fmla="*/ 435 h 287"/>
                <a:gd name="T8" fmla="*/ 191 w 365"/>
                <a:gd name="T9" fmla="*/ 399 h 287"/>
                <a:gd name="T10" fmla="*/ 341 w 365"/>
                <a:gd name="T11" fmla="*/ 684 h 287"/>
                <a:gd name="T12" fmla="*/ 305 w 365"/>
                <a:gd name="T13" fmla="*/ 417 h 287"/>
                <a:gd name="T14" fmla="*/ 365 w 365"/>
                <a:gd name="T15" fmla="*/ 312 h 287"/>
                <a:gd name="T16" fmla="*/ 359 w 365"/>
                <a:gd name="T17" fmla="*/ 300 h 287"/>
                <a:gd name="T18" fmla="*/ 335 w 365"/>
                <a:gd name="T19" fmla="*/ 276 h 287"/>
                <a:gd name="T20" fmla="*/ 299 w 365"/>
                <a:gd name="T21" fmla="*/ 207 h 287"/>
                <a:gd name="T22" fmla="*/ 257 w 365"/>
                <a:gd name="T23" fmla="*/ 162 h 287"/>
                <a:gd name="T24" fmla="*/ 215 w 365"/>
                <a:gd name="T25" fmla="*/ 126 h 287"/>
                <a:gd name="T26" fmla="*/ 173 w 365"/>
                <a:gd name="T27" fmla="*/ 99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660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661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96 h 60"/>
                <a:gd name="T16" fmla="*/ 65 w 71"/>
                <a:gd name="T17" fmla="*/ 120 h 60"/>
                <a:gd name="T18" fmla="*/ 71 w 71"/>
                <a:gd name="T19" fmla="*/ 144 h 60"/>
                <a:gd name="T20" fmla="*/ 71 w 71"/>
                <a:gd name="T21" fmla="*/ 159 h 60"/>
                <a:gd name="T22" fmla="*/ 59 w 71"/>
                <a:gd name="T23" fmla="*/ 144 h 60"/>
                <a:gd name="T24" fmla="*/ 47 w 71"/>
                <a:gd name="T25" fmla="*/ 120 h 60"/>
                <a:gd name="T26" fmla="*/ 23 w 71"/>
                <a:gd name="T27" fmla="*/ 96 h 60"/>
                <a:gd name="T28" fmla="*/ 23 w 71"/>
                <a:gd name="T29" fmla="*/ 108 h 60"/>
                <a:gd name="T30" fmla="*/ 18 w 71"/>
                <a:gd name="T31" fmla="*/ 120 h 60"/>
                <a:gd name="T32" fmla="*/ 12 w 71"/>
                <a:gd name="T33" fmla="*/ 132 h 60"/>
                <a:gd name="T34" fmla="*/ 6 w 71"/>
                <a:gd name="T35" fmla="*/ 132 h 60"/>
                <a:gd name="T36" fmla="*/ 6 w 71"/>
                <a:gd name="T37" fmla="*/ 132 h 60"/>
                <a:gd name="T38" fmla="*/ 6 w 71"/>
                <a:gd name="T39" fmla="*/ 108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662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17 h 162"/>
                <a:gd name="T10" fmla="*/ 96 w 161"/>
                <a:gd name="T11" fmla="*/ 124 h 162"/>
                <a:gd name="T12" fmla="*/ 102 w 161"/>
                <a:gd name="T13" fmla="*/ 148 h 162"/>
                <a:gd name="T14" fmla="*/ 108 w 161"/>
                <a:gd name="T15" fmla="*/ 172 h 162"/>
                <a:gd name="T16" fmla="*/ 120 w 161"/>
                <a:gd name="T17" fmla="*/ 196 h 162"/>
                <a:gd name="T18" fmla="*/ 143 w 161"/>
                <a:gd name="T19" fmla="*/ 246 h 162"/>
                <a:gd name="T20" fmla="*/ 155 w 161"/>
                <a:gd name="T21" fmla="*/ 297 h 162"/>
                <a:gd name="T22" fmla="*/ 161 w 161"/>
                <a:gd name="T23" fmla="*/ 333 h 162"/>
                <a:gd name="T24" fmla="*/ 161 w 161"/>
                <a:gd name="T25" fmla="*/ 345 h 162"/>
                <a:gd name="T26" fmla="*/ 96 w 161"/>
                <a:gd name="T27" fmla="*/ 210 h 162"/>
                <a:gd name="T28" fmla="*/ 30 w 161"/>
                <a:gd name="T29" fmla="*/ 117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663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96 h 60"/>
                <a:gd name="T4" fmla="*/ 41 w 59"/>
                <a:gd name="T5" fmla="*/ 108 h 60"/>
                <a:gd name="T6" fmla="*/ 47 w 59"/>
                <a:gd name="T7" fmla="*/ 120 h 60"/>
                <a:gd name="T8" fmla="*/ 53 w 59"/>
                <a:gd name="T9" fmla="*/ 144 h 60"/>
                <a:gd name="T10" fmla="*/ 53 w 59"/>
                <a:gd name="T11" fmla="*/ 159 h 60"/>
                <a:gd name="T12" fmla="*/ 47 w 59"/>
                <a:gd name="T13" fmla="*/ 144 h 60"/>
                <a:gd name="T14" fmla="*/ 35 w 59"/>
                <a:gd name="T15" fmla="*/ 132 h 60"/>
                <a:gd name="T16" fmla="*/ 23 w 59"/>
                <a:gd name="T17" fmla="*/ 108 h 60"/>
                <a:gd name="T18" fmla="*/ 17 w 59"/>
                <a:gd name="T19" fmla="*/ 96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664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99 h 204"/>
                <a:gd name="T2" fmla="*/ 245 w 245"/>
                <a:gd name="T3" fmla="*/ 108 h 204"/>
                <a:gd name="T4" fmla="*/ 209 w 245"/>
                <a:gd name="T5" fmla="*/ 203 h 204"/>
                <a:gd name="T6" fmla="*/ 143 w 245"/>
                <a:gd name="T7" fmla="*/ 327 h 204"/>
                <a:gd name="T8" fmla="*/ 167 w 245"/>
                <a:gd name="T9" fmla="*/ 389 h 204"/>
                <a:gd name="T10" fmla="*/ 179 w 245"/>
                <a:gd name="T11" fmla="*/ 507 h 204"/>
                <a:gd name="T12" fmla="*/ 77 w 245"/>
                <a:gd name="T13" fmla="*/ 327 h 204"/>
                <a:gd name="T14" fmla="*/ 47 w 245"/>
                <a:gd name="T15" fmla="*/ 203 h 204"/>
                <a:gd name="T16" fmla="*/ 89 w 245"/>
                <a:gd name="T17" fmla="*/ 156 h 204"/>
                <a:gd name="T18" fmla="*/ 59 w 245"/>
                <a:gd name="T19" fmla="*/ 99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99 h 204"/>
                <a:gd name="T50" fmla="*/ 233 w 245"/>
                <a:gd name="T51" fmla="*/ 99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4582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7655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94584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DF9D0AED-2C19-4E9A-8495-C12F3110A0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90669" r:id="rId1"/>
    <p:sldLayoutId id="2147490524" r:id="rId2"/>
    <p:sldLayoutId id="2147490525" r:id="rId3"/>
    <p:sldLayoutId id="2147490526" r:id="rId4"/>
    <p:sldLayoutId id="2147490527" r:id="rId5"/>
    <p:sldLayoutId id="2147490528" r:id="rId6"/>
    <p:sldLayoutId id="2147490529" r:id="rId7"/>
    <p:sldLayoutId id="2147490530" r:id="rId8"/>
    <p:sldLayoutId id="2147490531" r:id="rId9"/>
    <p:sldLayoutId id="2147490532" r:id="rId10"/>
    <p:sldLayoutId id="2147490533" r:id="rId11"/>
    <p:sldLayoutId id="2147490534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184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28697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346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346 w 6027"/>
                <a:gd name="T7" fmla="*/ 0 h 2296"/>
                <a:gd name="T8" fmla="*/ 346 w 6027"/>
                <a:gd name="T9" fmla="*/ 1 h 2296"/>
                <a:gd name="T10" fmla="*/ 346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6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28675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28676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9456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2869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2869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69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1088 h 353"/>
                  <a:gd name="T4" fmla="*/ 24 w 186"/>
                  <a:gd name="T5" fmla="*/ 36192 h 353"/>
                  <a:gd name="T6" fmla="*/ 18 w 186"/>
                  <a:gd name="T7" fmla="*/ 78341 h 353"/>
                  <a:gd name="T8" fmla="*/ 42 w 186"/>
                  <a:gd name="T9" fmla="*/ 136004 h 353"/>
                  <a:gd name="T10" fmla="*/ 48 w 186"/>
                  <a:gd name="T11" fmla="*/ 192562 h 353"/>
                  <a:gd name="T12" fmla="*/ 0 w 186"/>
                  <a:gd name="T13" fmla="*/ 420803 h 353"/>
                  <a:gd name="T14" fmla="*/ 54 w 186"/>
                  <a:gd name="T15" fmla="*/ 278309 h 353"/>
                  <a:gd name="T16" fmla="*/ 84 w 186"/>
                  <a:gd name="T17" fmla="*/ 256887 h 353"/>
                  <a:gd name="T18" fmla="*/ 126 w 186"/>
                  <a:gd name="T19" fmla="*/ 150702 h 353"/>
                  <a:gd name="T20" fmla="*/ 144 w 186"/>
                  <a:gd name="T21" fmla="*/ 142575 h 353"/>
                  <a:gd name="T22" fmla="*/ 144 w 186"/>
                  <a:gd name="T23" fmla="*/ 107560 h 353"/>
                  <a:gd name="T24" fmla="*/ 186 w 186"/>
                  <a:gd name="T25" fmla="*/ 78341 h 353"/>
                  <a:gd name="T26" fmla="*/ 162 w 186"/>
                  <a:gd name="T27" fmla="*/ 71046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69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69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8266 h 66"/>
                  <a:gd name="T8" fmla="*/ 6 w 155"/>
                  <a:gd name="T9" fmla="*/ 23819 h 66"/>
                  <a:gd name="T10" fmla="*/ 0 w 155"/>
                  <a:gd name="T11" fmla="*/ 32622 h 66"/>
                  <a:gd name="T12" fmla="*/ 78 w 155"/>
                  <a:gd name="T13" fmla="*/ 79958 h 66"/>
                  <a:gd name="T14" fmla="*/ 96 w 155"/>
                  <a:gd name="T15" fmla="*/ 56285 h 66"/>
                  <a:gd name="T16" fmla="*/ 155 w 155"/>
                  <a:gd name="T17" fmla="*/ 88948 h 66"/>
                  <a:gd name="T18" fmla="*/ 126 w 155"/>
                  <a:gd name="T19" fmla="*/ 32622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69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61100 h 72"/>
                  <a:gd name="T2" fmla="*/ 0 w 42"/>
                  <a:gd name="T3" fmla="*/ 31690 h 72"/>
                  <a:gd name="T4" fmla="*/ 12 w 42"/>
                  <a:gd name="T5" fmla="*/ 10979 h 72"/>
                  <a:gd name="T6" fmla="*/ 0 w 42"/>
                  <a:gd name="T7" fmla="*/ 10979 h 72"/>
                  <a:gd name="T8" fmla="*/ 12 w 42"/>
                  <a:gd name="T9" fmla="*/ 10979 h 72"/>
                  <a:gd name="T10" fmla="*/ 24 w 42"/>
                  <a:gd name="T11" fmla="*/ 10979 h 72"/>
                  <a:gd name="T12" fmla="*/ 36 w 42"/>
                  <a:gd name="T13" fmla="*/ 10979 h 72"/>
                  <a:gd name="T14" fmla="*/ 42 w 42"/>
                  <a:gd name="T15" fmla="*/ 0 h 72"/>
                  <a:gd name="T16" fmla="*/ 30 w 42"/>
                  <a:gd name="T17" fmla="*/ 31690 h 72"/>
                  <a:gd name="T18" fmla="*/ 42 w 42"/>
                  <a:gd name="T19" fmla="*/ 81464 h 72"/>
                  <a:gd name="T20" fmla="*/ 12 w 42"/>
                  <a:gd name="T21" fmla="*/ 119386 h 72"/>
                  <a:gd name="T22" fmla="*/ 6 w 42"/>
                  <a:gd name="T23" fmla="*/ 61100 h 72"/>
                  <a:gd name="T24" fmla="*/ 6 w 42"/>
                  <a:gd name="T25" fmla="*/ 61100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457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2867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28683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38 h 287"/>
                <a:gd name="T4" fmla="*/ 66 w 365"/>
                <a:gd name="T5" fmla="*/ 264 h 287"/>
                <a:gd name="T6" fmla="*/ 143 w 365"/>
                <a:gd name="T7" fmla="*/ 435 h 287"/>
                <a:gd name="T8" fmla="*/ 191 w 365"/>
                <a:gd name="T9" fmla="*/ 399 h 287"/>
                <a:gd name="T10" fmla="*/ 341 w 365"/>
                <a:gd name="T11" fmla="*/ 684 h 287"/>
                <a:gd name="T12" fmla="*/ 305 w 365"/>
                <a:gd name="T13" fmla="*/ 417 h 287"/>
                <a:gd name="T14" fmla="*/ 365 w 365"/>
                <a:gd name="T15" fmla="*/ 312 h 287"/>
                <a:gd name="T16" fmla="*/ 359 w 365"/>
                <a:gd name="T17" fmla="*/ 300 h 287"/>
                <a:gd name="T18" fmla="*/ 335 w 365"/>
                <a:gd name="T19" fmla="*/ 276 h 287"/>
                <a:gd name="T20" fmla="*/ 299 w 365"/>
                <a:gd name="T21" fmla="*/ 207 h 287"/>
                <a:gd name="T22" fmla="*/ 257 w 365"/>
                <a:gd name="T23" fmla="*/ 162 h 287"/>
                <a:gd name="T24" fmla="*/ 215 w 365"/>
                <a:gd name="T25" fmla="*/ 126 h 287"/>
                <a:gd name="T26" fmla="*/ 173 w 365"/>
                <a:gd name="T27" fmla="*/ 99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684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685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96 h 60"/>
                <a:gd name="T16" fmla="*/ 65 w 71"/>
                <a:gd name="T17" fmla="*/ 120 h 60"/>
                <a:gd name="T18" fmla="*/ 71 w 71"/>
                <a:gd name="T19" fmla="*/ 144 h 60"/>
                <a:gd name="T20" fmla="*/ 71 w 71"/>
                <a:gd name="T21" fmla="*/ 159 h 60"/>
                <a:gd name="T22" fmla="*/ 59 w 71"/>
                <a:gd name="T23" fmla="*/ 144 h 60"/>
                <a:gd name="T24" fmla="*/ 47 w 71"/>
                <a:gd name="T25" fmla="*/ 120 h 60"/>
                <a:gd name="T26" fmla="*/ 23 w 71"/>
                <a:gd name="T27" fmla="*/ 96 h 60"/>
                <a:gd name="T28" fmla="*/ 23 w 71"/>
                <a:gd name="T29" fmla="*/ 108 h 60"/>
                <a:gd name="T30" fmla="*/ 18 w 71"/>
                <a:gd name="T31" fmla="*/ 120 h 60"/>
                <a:gd name="T32" fmla="*/ 12 w 71"/>
                <a:gd name="T33" fmla="*/ 132 h 60"/>
                <a:gd name="T34" fmla="*/ 6 w 71"/>
                <a:gd name="T35" fmla="*/ 132 h 60"/>
                <a:gd name="T36" fmla="*/ 6 w 71"/>
                <a:gd name="T37" fmla="*/ 132 h 60"/>
                <a:gd name="T38" fmla="*/ 6 w 71"/>
                <a:gd name="T39" fmla="*/ 108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686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17 h 162"/>
                <a:gd name="T10" fmla="*/ 96 w 161"/>
                <a:gd name="T11" fmla="*/ 124 h 162"/>
                <a:gd name="T12" fmla="*/ 102 w 161"/>
                <a:gd name="T13" fmla="*/ 148 h 162"/>
                <a:gd name="T14" fmla="*/ 108 w 161"/>
                <a:gd name="T15" fmla="*/ 172 h 162"/>
                <a:gd name="T16" fmla="*/ 120 w 161"/>
                <a:gd name="T17" fmla="*/ 196 h 162"/>
                <a:gd name="T18" fmla="*/ 143 w 161"/>
                <a:gd name="T19" fmla="*/ 246 h 162"/>
                <a:gd name="T20" fmla="*/ 155 w 161"/>
                <a:gd name="T21" fmla="*/ 297 h 162"/>
                <a:gd name="T22" fmla="*/ 161 w 161"/>
                <a:gd name="T23" fmla="*/ 333 h 162"/>
                <a:gd name="T24" fmla="*/ 161 w 161"/>
                <a:gd name="T25" fmla="*/ 345 h 162"/>
                <a:gd name="T26" fmla="*/ 96 w 161"/>
                <a:gd name="T27" fmla="*/ 210 h 162"/>
                <a:gd name="T28" fmla="*/ 30 w 161"/>
                <a:gd name="T29" fmla="*/ 117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687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96 h 60"/>
                <a:gd name="T4" fmla="*/ 41 w 59"/>
                <a:gd name="T5" fmla="*/ 108 h 60"/>
                <a:gd name="T6" fmla="*/ 47 w 59"/>
                <a:gd name="T7" fmla="*/ 120 h 60"/>
                <a:gd name="T8" fmla="*/ 53 w 59"/>
                <a:gd name="T9" fmla="*/ 144 h 60"/>
                <a:gd name="T10" fmla="*/ 53 w 59"/>
                <a:gd name="T11" fmla="*/ 159 h 60"/>
                <a:gd name="T12" fmla="*/ 47 w 59"/>
                <a:gd name="T13" fmla="*/ 144 h 60"/>
                <a:gd name="T14" fmla="*/ 35 w 59"/>
                <a:gd name="T15" fmla="*/ 132 h 60"/>
                <a:gd name="T16" fmla="*/ 23 w 59"/>
                <a:gd name="T17" fmla="*/ 108 h 60"/>
                <a:gd name="T18" fmla="*/ 17 w 59"/>
                <a:gd name="T19" fmla="*/ 96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688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99 h 204"/>
                <a:gd name="T2" fmla="*/ 245 w 245"/>
                <a:gd name="T3" fmla="*/ 108 h 204"/>
                <a:gd name="T4" fmla="*/ 209 w 245"/>
                <a:gd name="T5" fmla="*/ 203 h 204"/>
                <a:gd name="T6" fmla="*/ 143 w 245"/>
                <a:gd name="T7" fmla="*/ 327 h 204"/>
                <a:gd name="T8" fmla="*/ 167 w 245"/>
                <a:gd name="T9" fmla="*/ 389 h 204"/>
                <a:gd name="T10" fmla="*/ 179 w 245"/>
                <a:gd name="T11" fmla="*/ 507 h 204"/>
                <a:gd name="T12" fmla="*/ 77 w 245"/>
                <a:gd name="T13" fmla="*/ 327 h 204"/>
                <a:gd name="T14" fmla="*/ 47 w 245"/>
                <a:gd name="T15" fmla="*/ 203 h 204"/>
                <a:gd name="T16" fmla="*/ 89 w 245"/>
                <a:gd name="T17" fmla="*/ 156 h 204"/>
                <a:gd name="T18" fmla="*/ 59 w 245"/>
                <a:gd name="T19" fmla="*/ 99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99 h 204"/>
                <a:gd name="T50" fmla="*/ 233 w 245"/>
                <a:gd name="T51" fmla="*/ 99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4582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8679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94584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025E9E6B-586F-46DA-B11E-577E4073B1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90670" r:id="rId1"/>
    <p:sldLayoutId id="2147490535" r:id="rId2"/>
    <p:sldLayoutId id="2147490536" r:id="rId3"/>
    <p:sldLayoutId id="2147490537" r:id="rId4"/>
    <p:sldLayoutId id="2147490538" r:id="rId5"/>
    <p:sldLayoutId id="2147490539" r:id="rId6"/>
    <p:sldLayoutId id="2147490540" r:id="rId7"/>
    <p:sldLayoutId id="2147490541" r:id="rId8"/>
    <p:sldLayoutId id="2147490542" r:id="rId9"/>
    <p:sldLayoutId id="2147490543" r:id="rId10"/>
    <p:sldLayoutId id="2147490544" r:id="rId11"/>
    <p:sldLayoutId id="2147490545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184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29721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346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346 w 6027"/>
                <a:gd name="T7" fmla="*/ 0 h 2296"/>
                <a:gd name="T8" fmla="*/ 346 w 6027"/>
                <a:gd name="T9" fmla="*/ 1 h 2296"/>
                <a:gd name="T10" fmla="*/ 346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6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29699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29700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9456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29714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29716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717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1088 h 353"/>
                  <a:gd name="T4" fmla="*/ 24 w 186"/>
                  <a:gd name="T5" fmla="*/ 36192 h 353"/>
                  <a:gd name="T6" fmla="*/ 18 w 186"/>
                  <a:gd name="T7" fmla="*/ 78341 h 353"/>
                  <a:gd name="T8" fmla="*/ 42 w 186"/>
                  <a:gd name="T9" fmla="*/ 136004 h 353"/>
                  <a:gd name="T10" fmla="*/ 48 w 186"/>
                  <a:gd name="T11" fmla="*/ 192562 h 353"/>
                  <a:gd name="T12" fmla="*/ 0 w 186"/>
                  <a:gd name="T13" fmla="*/ 420803 h 353"/>
                  <a:gd name="T14" fmla="*/ 54 w 186"/>
                  <a:gd name="T15" fmla="*/ 278309 h 353"/>
                  <a:gd name="T16" fmla="*/ 84 w 186"/>
                  <a:gd name="T17" fmla="*/ 256887 h 353"/>
                  <a:gd name="T18" fmla="*/ 126 w 186"/>
                  <a:gd name="T19" fmla="*/ 150702 h 353"/>
                  <a:gd name="T20" fmla="*/ 144 w 186"/>
                  <a:gd name="T21" fmla="*/ 142575 h 353"/>
                  <a:gd name="T22" fmla="*/ 144 w 186"/>
                  <a:gd name="T23" fmla="*/ 107560 h 353"/>
                  <a:gd name="T24" fmla="*/ 186 w 186"/>
                  <a:gd name="T25" fmla="*/ 78341 h 353"/>
                  <a:gd name="T26" fmla="*/ 162 w 186"/>
                  <a:gd name="T27" fmla="*/ 71046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718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719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8266 h 66"/>
                  <a:gd name="T8" fmla="*/ 6 w 155"/>
                  <a:gd name="T9" fmla="*/ 23819 h 66"/>
                  <a:gd name="T10" fmla="*/ 0 w 155"/>
                  <a:gd name="T11" fmla="*/ 32622 h 66"/>
                  <a:gd name="T12" fmla="*/ 78 w 155"/>
                  <a:gd name="T13" fmla="*/ 79958 h 66"/>
                  <a:gd name="T14" fmla="*/ 96 w 155"/>
                  <a:gd name="T15" fmla="*/ 56285 h 66"/>
                  <a:gd name="T16" fmla="*/ 155 w 155"/>
                  <a:gd name="T17" fmla="*/ 88948 h 66"/>
                  <a:gd name="T18" fmla="*/ 126 w 155"/>
                  <a:gd name="T19" fmla="*/ 32622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720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61100 h 72"/>
                  <a:gd name="T2" fmla="*/ 0 w 42"/>
                  <a:gd name="T3" fmla="*/ 31690 h 72"/>
                  <a:gd name="T4" fmla="*/ 12 w 42"/>
                  <a:gd name="T5" fmla="*/ 10979 h 72"/>
                  <a:gd name="T6" fmla="*/ 0 w 42"/>
                  <a:gd name="T7" fmla="*/ 10979 h 72"/>
                  <a:gd name="T8" fmla="*/ 12 w 42"/>
                  <a:gd name="T9" fmla="*/ 10979 h 72"/>
                  <a:gd name="T10" fmla="*/ 24 w 42"/>
                  <a:gd name="T11" fmla="*/ 10979 h 72"/>
                  <a:gd name="T12" fmla="*/ 36 w 42"/>
                  <a:gd name="T13" fmla="*/ 10979 h 72"/>
                  <a:gd name="T14" fmla="*/ 42 w 42"/>
                  <a:gd name="T15" fmla="*/ 0 h 72"/>
                  <a:gd name="T16" fmla="*/ 30 w 42"/>
                  <a:gd name="T17" fmla="*/ 31690 h 72"/>
                  <a:gd name="T18" fmla="*/ 42 w 42"/>
                  <a:gd name="T19" fmla="*/ 81464 h 72"/>
                  <a:gd name="T20" fmla="*/ 12 w 42"/>
                  <a:gd name="T21" fmla="*/ 119386 h 72"/>
                  <a:gd name="T22" fmla="*/ 6 w 42"/>
                  <a:gd name="T23" fmla="*/ 61100 h 72"/>
                  <a:gd name="T24" fmla="*/ 6 w 42"/>
                  <a:gd name="T25" fmla="*/ 61100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457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29701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29707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38 h 287"/>
                <a:gd name="T4" fmla="*/ 66 w 365"/>
                <a:gd name="T5" fmla="*/ 264 h 287"/>
                <a:gd name="T6" fmla="*/ 143 w 365"/>
                <a:gd name="T7" fmla="*/ 435 h 287"/>
                <a:gd name="T8" fmla="*/ 191 w 365"/>
                <a:gd name="T9" fmla="*/ 399 h 287"/>
                <a:gd name="T10" fmla="*/ 341 w 365"/>
                <a:gd name="T11" fmla="*/ 684 h 287"/>
                <a:gd name="T12" fmla="*/ 305 w 365"/>
                <a:gd name="T13" fmla="*/ 417 h 287"/>
                <a:gd name="T14" fmla="*/ 365 w 365"/>
                <a:gd name="T15" fmla="*/ 312 h 287"/>
                <a:gd name="T16" fmla="*/ 359 w 365"/>
                <a:gd name="T17" fmla="*/ 300 h 287"/>
                <a:gd name="T18" fmla="*/ 335 w 365"/>
                <a:gd name="T19" fmla="*/ 276 h 287"/>
                <a:gd name="T20" fmla="*/ 299 w 365"/>
                <a:gd name="T21" fmla="*/ 207 h 287"/>
                <a:gd name="T22" fmla="*/ 257 w 365"/>
                <a:gd name="T23" fmla="*/ 162 h 287"/>
                <a:gd name="T24" fmla="*/ 215 w 365"/>
                <a:gd name="T25" fmla="*/ 126 h 287"/>
                <a:gd name="T26" fmla="*/ 173 w 365"/>
                <a:gd name="T27" fmla="*/ 99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9708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9709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96 h 60"/>
                <a:gd name="T16" fmla="*/ 65 w 71"/>
                <a:gd name="T17" fmla="*/ 120 h 60"/>
                <a:gd name="T18" fmla="*/ 71 w 71"/>
                <a:gd name="T19" fmla="*/ 144 h 60"/>
                <a:gd name="T20" fmla="*/ 71 w 71"/>
                <a:gd name="T21" fmla="*/ 159 h 60"/>
                <a:gd name="T22" fmla="*/ 59 w 71"/>
                <a:gd name="T23" fmla="*/ 144 h 60"/>
                <a:gd name="T24" fmla="*/ 47 w 71"/>
                <a:gd name="T25" fmla="*/ 120 h 60"/>
                <a:gd name="T26" fmla="*/ 23 w 71"/>
                <a:gd name="T27" fmla="*/ 96 h 60"/>
                <a:gd name="T28" fmla="*/ 23 w 71"/>
                <a:gd name="T29" fmla="*/ 108 h 60"/>
                <a:gd name="T30" fmla="*/ 18 w 71"/>
                <a:gd name="T31" fmla="*/ 120 h 60"/>
                <a:gd name="T32" fmla="*/ 12 w 71"/>
                <a:gd name="T33" fmla="*/ 132 h 60"/>
                <a:gd name="T34" fmla="*/ 6 w 71"/>
                <a:gd name="T35" fmla="*/ 132 h 60"/>
                <a:gd name="T36" fmla="*/ 6 w 71"/>
                <a:gd name="T37" fmla="*/ 132 h 60"/>
                <a:gd name="T38" fmla="*/ 6 w 71"/>
                <a:gd name="T39" fmla="*/ 108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9710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17 h 162"/>
                <a:gd name="T10" fmla="*/ 96 w 161"/>
                <a:gd name="T11" fmla="*/ 124 h 162"/>
                <a:gd name="T12" fmla="*/ 102 w 161"/>
                <a:gd name="T13" fmla="*/ 148 h 162"/>
                <a:gd name="T14" fmla="*/ 108 w 161"/>
                <a:gd name="T15" fmla="*/ 172 h 162"/>
                <a:gd name="T16" fmla="*/ 120 w 161"/>
                <a:gd name="T17" fmla="*/ 196 h 162"/>
                <a:gd name="T18" fmla="*/ 143 w 161"/>
                <a:gd name="T19" fmla="*/ 246 h 162"/>
                <a:gd name="T20" fmla="*/ 155 w 161"/>
                <a:gd name="T21" fmla="*/ 297 h 162"/>
                <a:gd name="T22" fmla="*/ 161 w 161"/>
                <a:gd name="T23" fmla="*/ 333 h 162"/>
                <a:gd name="T24" fmla="*/ 161 w 161"/>
                <a:gd name="T25" fmla="*/ 345 h 162"/>
                <a:gd name="T26" fmla="*/ 96 w 161"/>
                <a:gd name="T27" fmla="*/ 210 h 162"/>
                <a:gd name="T28" fmla="*/ 30 w 161"/>
                <a:gd name="T29" fmla="*/ 117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9711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96 h 60"/>
                <a:gd name="T4" fmla="*/ 41 w 59"/>
                <a:gd name="T5" fmla="*/ 108 h 60"/>
                <a:gd name="T6" fmla="*/ 47 w 59"/>
                <a:gd name="T7" fmla="*/ 120 h 60"/>
                <a:gd name="T8" fmla="*/ 53 w 59"/>
                <a:gd name="T9" fmla="*/ 144 h 60"/>
                <a:gd name="T10" fmla="*/ 53 w 59"/>
                <a:gd name="T11" fmla="*/ 159 h 60"/>
                <a:gd name="T12" fmla="*/ 47 w 59"/>
                <a:gd name="T13" fmla="*/ 144 h 60"/>
                <a:gd name="T14" fmla="*/ 35 w 59"/>
                <a:gd name="T15" fmla="*/ 132 h 60"/>
                <a:gd name="T16" fmla="*/ 23 w 59"/>
                <a:gd name="T17" fmla="*/ 108 h 60"/>
                <a:gd name="T18" fmla="*/ 17 w 59"/>
                <a:gd name="T19" fmla="*/ 96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9712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99 h 204"/>
                <a:gd name="T2" fmla="*/ 245 w 245"/>
                <a:gd name="T3" fmla="*/ 108 h 204"/>
                <a:gd name="T4" fmla="*/ 209 w 245"/>
                <a:gd name="T5" fmla="*/ 203 h 204"/>
                <a:gd name="T6" fmla="*/ 143 w 245"/>
                <a:gd name="T7" fmla="*/ 327 h 204"/>
                <a:gd name="T8" fmla="*/ 167 w 245"/>
                <a:gd name="T9" fmla="*/ 389 h 204"/>
                <a:gd name="T10" fmla="*/ 179 w 245"/>
                <a:gd name="T11" fmla="*/ 507 h 204"/>
                <a:gd name="T12" fmla="*/ 77 w 245"/>
                <a:gd name="T13" fmla="*/ 327 h 204"/>
                <a:gd name="T14" fmla="*/ 47 w 245"/>
                <a:gd name="T15" fmla="*/ 203 h 204"/>
                <a:gd name="T16" fmla="*/ 89 w 245"/>
                <a:gd name="T17" fmla="*/ 156 h 204"/>
                <a:gd name="T18" fmla="*/ 59 w 245"/>
                <a:gd name="T19" fmla="*/ 99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99 h 204"/>
                <a:gd name="T50" fmla="*/ 233 w 245"/>
                <a:gd name="T51" fmla="*/ 99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4582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9703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94584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8AE13F63-D437-43A3-B244-43730B9CCA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90671" r:id="rId1"/>
    <p:sldLayoutId id="2147490546" r:id="rId2"/>
    <p:sldLayoutId id="2147490547" r:id="rId3"/>
    <p:sldLayoutId id="2147490548" r:id="rId4"/>
    <p:sldLayoutId id="2147490549" r:id="rId5"/>
    <p:sldLayoutId id="2147490550" r:id="rId6"/>
    <p:sldLayoutId id="2147490551" r:id="rId7"/>
    <p:sldLayoutId id="2147490552" r:id="rId8"/>
    <p:sldLayoutId id="2147490553" r:id="rId9"/>
    <p:sldLayoutId id="2147490554" r:id="rId10"/>
    <p:sldLayoutId id="2147490555" r:id="rId11"/>
    <p:sldLayoutId id="2147490556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184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097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1076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1076 w 6027"/>
                <a:gd name="T7" fmla="*/ 0 h 2296"/>
                <a:gd name="T8" fmla="*/ 1076 w 6027"/>
                <a:gd name="T9" fmla="*/ 1 h 2296"/>
                <a:gd name="T10" fmla="*/ 1076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6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3075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3076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9456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309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309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1269 h 353"/>
                  <a:gd name="T4" fmla="*/ 24 w 186"/>
                  <a:gd name="T5" fmla="*/ 2178 h 353"/>
                  <a:gd name="T6" fmla="*/ 18 w 186"/>
                  <a:gd name="T7" fmla="*/ 4714 h 353"/>
                  <a:gd name="T8" fmla="*/ 42 w 186"/>
                  <a:gd name="T9" fmla="*/ 8184 h 353"/>
                  <a:gd name="T10" fmla="*/ 48 w 186"/>
                  <a:gd name="T11" fmla="*/ 11587 h 353"/>
                  <a:gd name="T12" fmla="*/ 0 w 186"/>
                  <a:gd name="T13" fmla="*/ 25323 h 353"/>
                  <a:gd name="T14" fmla="*/ 54 w 186"/>
                  <a:gd name="T15" fmla="*/ 16747 h 353"/>
                  <a:gd name="T16" fmla="*/ 84 w 186"/>
                  <a:gd name="T17" fmla="*/ 15459 h 353"/>
                  <a:gd name="T18" fmla="*/ 126 w 186"/>
                  <a:gd name="T19" fmla="*/ 9069 h 353"/>
                  <a:gd name="T20" fmla="*/ 144 w 186"/>
                  <a:gd name="T21" fmla="*/ 8580 h 353"/>
                  <a:gd name="T22" fmla="*/ 144 w 186"/>
                  <a:gd name="T23" fmla="*/ 6473 h 353"/>
                  <a:gd name="T24" fmla="*/ 186 w 186"/>
                  <a:gd name="T25" fmla="*/ 4714 h 353"/>
                  <a:gd name="T26" fmla="*/ 162 w 186"/>
                  <a:gd name="T27" fmla="*/ 4275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473 h 66"/>
                  <a:gd name="T8" fmla="*/ 6 w 155"/>
                  <a:gd name="T9" fmla="*/ 1365 h 66"/>
                  <a:gd name="T10" fmla="*/ 0 w 155"/>
                  <a:gd name="T11" fmla="*/ 1868 h 66"/>
                  <a:gd name="T12" fmla="*/ 78 w 155"/>
                  <a:gd name="T13" fmla="*/ 4578 h 66"/>
                  <a:gd name="T14" fmla="*/ 96 w 155"/>
                  <a:gd name="T15" fmla="*/ 3222 h 66"/>
                  <a:gd name="T16" fmla="*/ 155 w 155"/>
                  <a:gd name="T17" fmla="*/ 5093 h 66"/>
                  <a:gd name="T18" fmla="*/ 126 w 155"/>
                  <a:gd name="T19" fmla="*/ 1868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3215 h 72"/>
                  <a:gd name="T2" fmla="*/ 0 w 42"/>
                  <a:gd name="T3" fmla="*/ 1667 h 72"/>
                  <a:gd name="T4" fmla="*/ 12 w 42"/>
                  <a:gd name="T5" fmla="*/ 578 h 72"/>
                  <a:gd name="T6" fmla="*/ 0 w 42"/>
                  <a:gd name="T7" fmla="*/ 578 h 72"/>
                  <a:gd name="T8" fmla="*/ 12 w 42"/>
                  <a:gd name="T9" fmla="*/ 578 h 72"/>
                  <a:gd name="T10" fmla="*/ 24 w 42"/>
                  <a:gd name="T11" fmla="*/ 578 h 72"/>
                  <a:gd name="T12" fmla="*/ 36 w 42"/>
                  <a:gd name="T13" fmla="*/ 578 h 72"/>
                  <a:gd name="T14" fmla="*/ 42 w 42"/>
                  <a:gd name="T15" fmla="*/ 0 h 72"/>
                  <a:gd name="T16" fmla="*/ 30 w 42"/>
                  <a:gd name="T17" fmla="*/ 1667 h 72"/>
                  <a:gd name="T18" fmla="*/ 42 w 42"/>
                  <a:gd name="T19" fmla="*/ 4286 h 72"/>
                  <a:gd name="T20" fmla="*/ 12 w 42"/>
                  <a:gd name="T21" fmla="*/ 6283 h 72"/>
                  <a:gd name="T22" fmla="*/ 6 w 42"/>
                  <a:gd name="T23" fmla="*/ 3215 h 72"/>
                  <a:gd name="T24" fmla="*/ 6 w 42"/>
                  <a:gd name="T25" fmla="*/ 3215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457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307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3083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98 h 287"/>
                <a:gd name="T4" fmla="*/ 66 w 365"/>
                <a:gd name="T5" fmla="*/ 186 h 287"/>
                <a:gd name="T6" fmla="*/ 143 w 365"/>
                <a:gd name="T7" fmla="*/ 308 h 287"/>
                <a:gd name="T8" fmla="*/ 191 w 365"/>
                <a:gd name="T9" fmla="*/ 284 h 287"/>
                <a:gd name="T10" fmla="*/ 341 w 365"/>
                <a:gd name="T11" fmla="*/ 484 h 287"/>
                <a:gd name="T12" fmla="*/ 305 w 365"/>
                <a:gd name="T13" fmla="*/ 296 h 287"/>
                <a:gd name="T14" fmla="*/ 365 w 365"/>
                <a:gd name="T15" fmla="*/ 222 h 287"/>
                <a:gd name="T16" fmla="*/ 359 w 365"/>
                <a:gd name="T17" fmla="*/ 213 h 287"/>
                <a:gd name="T18" fmla="*/ 335 w 365"/>
                <a:gd name="T19" fmla="*/ 195 h 287"/>
                <a:gd name="T20" fmla="*/ 299 w 365"/>
                <a:gd name="T21" fmla="*/ 148 h 287"/>
                <a:gd name="T22" fmla="*/ 257 w 365"/>
                <a:gd name="T23" fmla="*/ 112 h 287"/>
                <a:gd name="T24" fmla="*/ 215 w 365"/>
                <a:gd name="T25" fmla="*/ 92 h 287"/>
                <a:gd name="T26" fmla="*/ 173 w 365"/>
                <a:gd name="T27" fmla="*/ 74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84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85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68 h 60"/>
                <a:gd name="T16" fmla="*/ 65 w 71"/>
                <a:gd name="T17" fmla="*/ 80 h 60"/>
                <a:gd name="T18" fmla="*/ 71 w 71"/>
                <a:gd name="T19" fmla="*/ 94 h 60"/>
                <a:gd name="T20" fmla="*/ 71 w 71"/>
                <a:gd name="T21" fmla="*/ 106 h 60"/>
                <a:gd name="T22" fmla="*/ 59 w 71"/>
                <a:gd name="T23" fmla="*/ 94 h 60"/>
                <a:gd name="T24" fmla="*/ 47 w 71"/>
                <a:gd name="T25" fmla="*/ 80 h 60"/>
                <a:gd name="T26" fmla="*/ 23 w 71"/>
                <a:gd name="T27" fmla="*/ 68 h 60"/>
                <a:gd name="T28" fmla="*/ 23 w 71"/>
                <a:gd name="T29" fmla="*/ 74 h 60"/>
                <a:gd name="T30" fmla="*/ 18 w 71"/>
                <a:gd name="T31" fmla="*/ 80 h 60"/>
                <a:gd name="T32" fmla="*/ 12 w 71"/>
                <a:gd name="T33" fmla="*/ 86 h 60"/>
                <a:gd name="T34" fmla="*/ 6 w 71"/>
                <a:gd name="T35" fmla="*/ 86 h 60"/>
                <a:gd name="T36" fmla="*/ 6 w 71"/>
                <a:gd name="T37" fmla="*/ 86 h 60"/>
                <a:gd name="T38" fmla="*/ 6 w 71"/>
                <a:gd name="T39" fmla="*/ 74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86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92 h 162"/>
                <a:gd name="T10" fmla="*/ 96 w 161"/>
                <a:gd name="T11" fmla="*/ 98 h 162"/>
                <a:gd name="T12" fmla="*/ 102 w 161"/>
                <a:gd name="T13" fmla="*/ 110 h 162"/>
                <a:gd name="T14" fmla="*/ 108 w 161"/>
                <a:gd name="T15" fmla="*/ 122 h 162"/>
                <a:gd name="T16" fmla="*/ 120 w 161"/>
                <a:gd name="T17" fmla="*/ 146 h 162"/>
                <a:gd name="T18" fmla="*/ 143 w 161"/>
                <a:gd name="T19" fmla="*/ 182 h 162"/>
                <a:gd name="T20" fmla="*/ 155 w 161"/>
                <a:gd name="T21" fmla="*/ 219 h 162"/>
                <a:gd name="T22" fmla="*/ 161 w 161"/>
                <a:gd name="T23" fmla="*/ 246 h 162"/>
                <a:gd name="T24" fmla="*/ 161 w 161"/>
                <a:gd name="T25" fmla="*/ 255 h 162"/>
                <a:gd name="T26" fmla="*/ 96 w 161"/>
                <a:gd name="T27" fmla="*/ 158 h 162"/>
                <a:gd name="T28" fmla="*/ 30 w 161"/>
                <a:gd name="T29" fmla="*/ 92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87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68 h 60"/>
                <a:gd name="T4" fmla="*/ 41 w 59"/>
                <a:gd name="T5" fmla="*/ 74 h 60"/>
                <a:gd name="T6" fmla="*/ 47 w 59"/>
                <a:gd name="T7" fmla="*/ 80 h 60"/>
                <a:gd name="T8" fmla="*/ 53 w 59"/>
                <a:gd name="T9" fmla="*/ 94 h 60"/>
                <a:gd name="T10" fmla="*/ 53 w 59"/>
                <a:gd name="T11" fmla="*/ 106 h 60"/>
                <a:gd name="T12" fmla="*/ 47 w 59"/>
                <a:gd name="T13" fmla="*/ 94 h 60"/>
                <a:gd name="T14" fmla="*/ 35 w 59"/>
                <a:gd name="T15" fmla="*/ 86 h 60"/>
                <a:gd name="T16" fmla="*/ 23 w 59"/>
                <a:gd name="T17" fmla="*/ 74 h 60"/>
                <a:gd name="T18" fmla="*/ 17 w 59"/>
                <a:gd name="T19" fmla="*/ 68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88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74 h 204"/>
                <a:gd name="T2" fmla="*/ 245 w 245"/>
                <a:gd name="T3" fmla="*/ 80 h 204"/>
                <a:gd name="T4" fmla="*/ 209 w 245"/>
                <a:gd name="T5" fmla="*/ 142 h 204"/>
                <a:gd name="T6" fmla="*/ 143 w 245"/>
                <a:gd name="T7" fmla="*/ 227 h 204"/>
                <a:gd name="T8" fmla="*/ 167 w 245"/>
                <a:gd name="T9" fmla="*/ 271 h 204"/>
                <a:gd name="T10" fmla="*/ 179 w 245"/>
                <a:gd name="T11" fmla="*/ 353 h 204"/>
                <a:gd name="T12" fmla="*/ 77 w 245"/>
                <a:gd name="T13" fmla="*/ 227 h 204"/>
                <a:gd name="T14" fmla="*/ 47 w 245"/>
                <a:gd name="T15" fmla="*/ 142 h 204"/>
                <a:gd name="T16" fmla="*/ 89 w 245"/>
                <a:gd name="T17" fmla="*/ 106 h 204"/>
                <a:gd name="T18" fmla="*/ 59 w 245"/>
                <a:gd name="T19" fmla="*/ 74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74 h 204"/>
                <a:gd name="T50" fmla="*/ 233 w 245"/>
                <a:gd name="T51" fmla="*/ 74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4582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9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94584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F284AD52-BEC3-496F-B3BD-7F48A386C5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90625" r:id="rId1"/>
    <p:sldLayoutId id="2147490264" r:id="rId2"/>
    <p:sldLayoutId id="2147490265" r:id="rId3"/>
    <p:sldLayoutId id="2147490266" r:id="rId4"/>
    <p:sldLayoutId id="2147490267" r:id="rId5"/>
    <p:sldLayoutId id="2147490268" r:id="rId6"/>
    <p:sldLayoutId id="2147490269" r:id="rId7"/>
    <p:sldLayoutId id="2147490270" r:id="rId8"/>
    <p:sldLayoutId id="2147490271" r:id="rId9"/>
    <p:sldLayoutId id="2147490272" r:id="rId10"/>
    <p:sldLayoutId id="2147490273" r:id="rId11"/>
    <p:sldLayoutId id="2147490274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184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074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346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346 w 6027"/>
                <a:gd name="T7" fmla="*/ 0 h 2296"/>
                <a:gd name="T8" fmla="*/ 346 w 6027"/>
                <a:gd name="T9" fmla="*/ 1 h 2296"/>
                <a:gd name="T10" fmla="*/ 346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6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30723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30724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9456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30738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30740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41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1088 h 353"/>
                  <a:gd name="T4" fmla="*/ 24 w 186"/>
                  <a:gd name="T5" fmla="*/ 36192 h 353"/>
                  <a:gd name="T6" fmla="*/ 18 w 186"/>
                  <a:gd name="T7" fmla="*/ 78341 h 353"/>
                  <a:gd name="T8" fmla="*/ 42 w 186"/>
                  <a:gd name="T9" fmla="*/ 136004 h 353"/>
                  <a:gd name="T10" fmla="*/ 48 w 186"/>
                  <a:gd name="T11" fmla="*/ 192562 h 353"/>
                  <a:gd name="T12" fmla="*/ 0 w 186"/>
                  <a:gd name="T13" fmla="*/ 420803 h 353"/>
                  <a:gd name="T14" fmla="*/ 54 w 186"/>
                  <a:gd name="T15" fmla="*/ 278309 h 353"/>
                  <a:gd name="T16" fmla="*/ 84 w 186"/>
                  <a:gd name="T17" fmla="*/ 256887 h 353"/>
                  <a:gd name="T18" fmla="*/ 126 w 186"/>
                  <a:gd name="T19" fmla="*/ 150702 h 353"/>
                  <a:gd name="T20" fmla="*/ 144 w 186"/>
                  <a:gd name="T21" fmla="*/ 142575 h 353"/>
                  <a:gd name="T22" fmla="*/ 144 w 186"/>
                  <a:gd name="T23" fmla="*/ 107560 h 353"/>
                  <a:gd name="T24" fmla="*/ 186 w 186"/>
                  <a:gd name="T25" fmla="*/ 78341 h 353"/>
                  <a:gd name="T26" fmla="*/ 162 w 186"/>
                  <a:gd name="T27" fmla="*/ 71046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42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43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8266 h 66"/>
                  <a:gd name="T8" fmla="*/ 6 w 155"/>
                  <a:gd name="T9" fmla="*/ 23819 h 66"/>
                  <a:gd name="T10" fmla="*/ 0 w 155"/>
                  <a:gd name="T11" fmla="*/ 32622 h 66"/>
                  <a:gd name="T12" fmla="*/ 78 w 155"/>
                  <a:gd name="T13" fmla="*/ 79958 h 66"/>
                  <a:gd name="T14" fmla="*/ 96 w 155"/>
                  <a:gd name="T15" fmla="*/ 56285 h 66"/>
                  <a:gd name="T16" fmla="*/ 155 w 155"/>
                  <a:gd name="T17" fmla="*/ 88948 h 66"/>
                  <a:gd name="T18" fmla="*/ 126 w 155"/>
                  <a:gd name="T19" fmla="*/ 32622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44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61100 h 72"/>
                  <a:gd name="T2" fmla="*/ 0 w 42"/>
                  <a:gd name="T3" fmla="*/ 31690 h 72"/>
                  <a:gd name="T4" fmla="*/ 12 w 42"/>
                  <a:gd name="T5" fmla="*/ 10979 h 72"/>
                  <a:gd name="T6" fmla="*/ 0 w 42"/>
                  <a:gd name="T7" fmla="*/ 10979 h 72"/>
                  <a:gd name="T8" fmla="*/ 12 w 42"/>
                  <a:gd name="T9" fmla="*/ 10979 h 72"/>
                  <a:gd name="T10" fmla="*/ 24 w 42"/>
                  <a:gd name="T11" fmla="*/ 10979 h 72"/>
                  <a:gd name="T12" fmla="*/ 36 w 42"/>
                  <a:gd name="T13" fmla="*/ 10979 h 72"/>
                  <a:gd name="T14" fmla="*/ 42 w 42"/>
                  <a:gd name="T15" fmla="*/ 0 h 72"/>
                  <a:gd name="T16" fmla="*/ 30 w 42"/>
                  <a:gd name="T17" fmla="*/ 31690 h 72"/>
                  <a:gd name="T18" fmla="*/ 42 w 42"/>
                  <a:gd name="T19" fmla="*/ 81464 h 72"/>
                  <a:gd name="T20" fmla="*/ 12 w 42"/>
                  <a:gd name="T21" fmla="*/ 119386 h 72"/>
                  <a:gd name="T22" fmla="*/ 6 w 42"/>
                  <a:gd name="T23" fmla="*/ 61100 h 72"/>
                  <a:gd name="T24" fmla="*/ 6 w 42"/>
                  <a:gd name="T25" fmla="*/ 61100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457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30725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30731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38 h 287"/>
                <a:gd name="T4" fmla="*/ 66 w 365"/>
                <a:gd name="T5" fmla="*/ 264 h 287"/>
                <a:gd name="T6" fmla="*/ 143 w 365"/>
                <a:gd name="T7" fmla="*/ 435 h 287"/>
                <a:gd name="T8" fmla="*/ 191 w 365"/>
                <a:gd name="T9" fmla="*/ 399 h 287"/>
                <a:gd name="T10" fmla="*/ 341 w 365"/>
                <a:gd name="T11" fmla="*/ 684 h 287"/>
                <a:gd name="T12" fmla="*/ 305 w 365"/>
                <a:gd name="T13" fmla="*/ 417 h 287"/>
                <a:gd name="T14" fmla="*/ 365 w 365"/>
                <a:gd name="T15" fmla="*/ 312 h 287"/>
                <a:gd name="T16" fmla="*/ 359 w 365"/>
                <a:gd name="T17" fmla="*/ 300 h 287"/>
                <a:gd name="T18" fmla="*/ 335 w 365"/>
                <a:gd name="T19" fmla="*/ 276 h 287"/>
                <a:gd name="T20" fmla="*/ 299 w 365"/>
                <a:gd name="T21" fmla="*/ 207 h 287"/>
                <a:gd name="T22" fmla="*/ 257 w 365"/>
                <a:gd name="T23" fmla="*/ 162 h 287"/>
                <a:gd name="T24" fmla="*/ 215 w 365"/>
                <a:gd name="T25" fmla="*/ 126 h 287"/>
                <a:gd name="T26" fmla="*/ 173 w 365"/>
                <a:gd name="T27" fmla="*/ 99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32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33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96 h 60"/>
                <a:gd name="T16" fmla="*/ 65 w 71"/>
                <a:gd name="T17" fmla="*/ 120 h 60"/>
                <a:gd name="T18" fmla="*/ 71 w 71"/>
                <a:gd name="T19" fmla="*/ 144 h 60"/>
                <a:gd name="T20" fmla="*/ 71 w 71"/>
                <a:gd name="T21" fmla="*/ 159 h 60"/>
                <a:gd name="T22" fmla="*/ 59 w 71"/>
                <a:gd name="T23" fmla="*/ 144 h 60"/>
                <a:gd name="T24" fmla="*/ 47 w 71"/>
                <a:gd name="T25" fmla="*/ 120 h 60"/>
                <a:gd name="T26" fmla="*/ 23 w 71"/>
                <a:gd name="T27" fmla="*/ 96 h 60"/>
                <a:gd name="T28" fmla="*/ 23 w 71"/>
                <a:gd name="T29" fmla="*/ 108 h 60"/>
                <a:gd name="T30" fmla="*/ 18 w 71"/>
                <a:gd name="T31" fmla="*/ 120 h 60"/>
                <a:gd name="T32" fmla="*/ 12 w 71"/>
                <a:gd name="T33" fmla="*/ 132 h 60"/>
                <a:gd name="T34" fmla="*/ 6 w 71"/>
                <a:gd name="T35" fmla="*/ 132 h 60"/>
                <a:gd name="T36" fmla="*/ 6 w 71"/>
                <a:gd name="T37" fmla="*/ 132 h 60"/>
                <a:gd name="T38" fmla="*/ 6 w 71"/>
                <a:gd name="T39" fmla="*/ 108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34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17 h 162"/>
                <a:gd name="T10" fmla="*/ 96 w 161"/>
                <a:gd name="T11" fmla="*/ 124 h 162"/>
                <a:gd name="T12" fmla="*/ 102 w 161"/>
                <a:gd name="T13" fmla="*/ 148 h 162"/>
                <a:gd name="T14" fmla="*/ 108 w 161"/>
                <a:gd name="T15" fmla="*/ 172 h 162"/>
                <a:gd name="T16" fmla="*/ 120 w 161"/>
                <a:gd name="T17" fmla="*/ 196 h 162"/>
                <a:gd name="T18" fmla="*/ 143 w 161"/>
                <a:gd name="T19" fmla="*/ 246 h 162"/>
                <a:gd name="T20" fmla="*/ 155 w 161"/>
                <a:gd name="T21" fmla="*/ 297 h 162"/>
                <a:gd name="T22" fmla="*/ 161 w 161"/>
                <a:gd name="T23" fmla="*/ 333 h 162"/>
                <a:gd name="T24" fmla="*/ 161 w 161"/>
                <a:gd name="T25" fmla="*/ 345 h 162"/>
                <a:gd name="T26" fmla="*/ 96 w 161"/>
                <a:gd name="T27" fmla="*/ 210 h 162"/>
                <a:gd name="T28" fmla="*/ 30 w 161"/>
                <a:gd name="T29" fmla="*/ 117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35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96 h 60"/>
                <a:gd name="T4" fmla="*/ 41 w 59"/>
                <a:gd name="T5" fmla="*/ 108 h 60"/>
                <a:gd name="T6" fmla="*/ 47 w 59"/>
                <a:gd name="T7" fmla="*/ 120 h 60"/>
                <a:gd name="T8" fmla="*/ 53 w 59"/>
                <a:gd name="T9" fmla="*/ 144 h 60"/>
                <a:gd name="T10" fmla="*/ 53 w 59"/>
                <a:gd name="T11" fmla="*/ 159 h 60"/>
                <a:gd name="T12" fmla="*/ 47 w 59"/>
                <a:gd name="T13" fmla="*/ 144 h 60"/>
                <a:gd name="T14" fmla="*/ 35 w 59"/>
                <a:gd name="T15" fmla="*/ 132 h 60"/>
                <a:gd name="T16" fmla="*/ 23 w 59"/>
                <a:gd name="T17" fmla="*/ 108 h 60"/>
                <a:gd name="T18" fmla="*/ 17 w 59"/>
                <a:gd name="T19" fmla="*/ 96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36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99 h 204"/>
                <a:gd name="T2" fmla="*/ 245 w 245"/>
                <a:gd name="T3" fmla="*/ 108 h 204"/>
                <a:gd name="T4" fmla="*/ 209 w 245"/>
                <a:gd name="T5" fmla="*/ 203 h 204"/>
                <a:gd name="T6" fmla="*/ 143 w 245"/>
                <a:gd name="T7" fmla="*/ 327 h 204"/>
                <a:gd name="T8" fmla="*/ 167 w 245"/>
                <a:gd name="T9" fmla="*/ 389 h 204"/>
                <a:gd name="T10" fmla="*/ 179 w 245"/>
                <a:gd name="T11" fmla="*/ 507 h 204"/>
                <a:gd name="T12" fmla="*/ 77 w 245"/>
                <a:gd name="T13" fmla="*/ 327 h 204"/>
                <a:gd name="T14" fmla="*/ 47 w 245"/>
                <a:gd name="T15" fmla="*/ 203 h 204"/>
                <a:gd name="T16" fmla="*/ 89 w 245"/>
                <a:gd name="T17" fmla="*/ 156 h 204"/>
                <a:gd name="T18" fmla="*/ 59 w 245"/>
                <a:gd name="T19" fmla="*/ 99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99 h 204"/>
                <a:gd name="T50" fmla="*/ 233 w 245"/>
                <a:gd name="T51" fmla="*/ 99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4582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27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94584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F6BEA3B6-D462-47C0-83F2-7835CBBFD7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90672" r:id="rId1"/>
    <p:sldLayoutId id="2147490557" r:id="rId2"/>
    <p:sldLayoutId id="2147490558" r:id="rId3"/>
    <p:sldLayoutId id="2147490559" r:id="rId4"/>
    <p:sldLayoutId id="2147490560" r:id="rId5"/>
    <p:sldLayoutId id="2147490561" r:id="rId6"/>
    <p:sldLayoutId id="2147490562" r:id="rId7"/>
    <p:sldLayoutId id="2147490563" r:id="rId8"/>
    <p:sldLayoutId id="2147490564" r:id="rId9"/>
    <p:sldLayoutId id="2147490565" r:id="rId10"/>
    <p:sldLayoutId id="2147490566" r:id="rId11"/>
    <p:sldLayoutId id="2147490567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184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1769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346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346 w 6027"/>
                <a:gd name="T7" fmla="*/ 0 h 2296"/>
                <a:gd name="T8" fmla="*/ 346 w 6027"/>
                <a:gd name="T9" fmla="*/ 1 h 2296"/>
                <a:gd name="T10" fmla="*/ 346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6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31747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31748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9456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31762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31764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765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1088 h 353"/>
                  <a:gd name="T4" fmla="*/ 24 w 186"/>
                  <a:gd name="T5" fmla="*/ 36192 h 353"/>
                  <a:gd name="T6" fmla="*/ 18 w 186"/>
                  <a:gd name="T7" fmla="*/ 78341 h 353"/>
                  <a:gd name="T8" fmla="*/ 42 w 186"/>
                  <a:gd name="T9" fmla="*/ 136004 h 353"/>
                  <a:gd name="T10" fmla="*/ 48 w 186"/>
                  <a:gd name="T11" fmla="*/ 192562 h 353"/>
                  <a:gd name="T12" fmla="*/ 0 w 186"/>
                  <a:gd name="T13" fmla="*/ 420803 h 353"/>
                  <a:gd name="T14" fmla="*/ 54 w 186"/>
                  <a:gd name="T15" fmla="*/ 278309 h 353"/>
                  <a:gd name="T16" fmla="*/ 84 w 186"/>
                  <a:gd name="T17" fmla="*/ 256887 h 353"/>
                  <a:gd name="T18" fmla="*/ 126 w 186"/>
                  <a:gd name="T19" fmla="*/ 150702 h 353"/>
                  <a:gd name="T20" fmla="*/ 144 w 186"/>
                  <a:gd name="T21" fmla="*/ 142575 h 353"/>
                  <a:gd name="T22" fmla="*/ 144 w 186"/>
                  <a:gd name="T23" fmla="*/ 107560 h 353"/>
                  <a:gd name="T24" fmla="*/ 186 w 186"/>
                  <a:gd name="T25" fmla="*/ 78341 h 353"/>
                  <a:gd name="T26" fmla="*/ 162 w 186"/>
                  <a:gd name="T27" fmla="*/ 71046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766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767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8266 h 66"/>
                  <a:gd name="T8" fmla="*/ 6 w 155"/>
                  <a:gd name="T9" fmla="*/ 23819 h 66"/>
                  <a:gd name="T10" fmla="*/ 0 w 155"/>
                  <a:gd name="T11" fmla="*/ 32622 h 66"/>
                  <a:gd name="T12" fmla="*/ 78 w 155"/>
                  <a:gd name="T13" fmla="*/ 79958 h 66"/>
                  <a:gd name="T14" fmla="*/ 96 w 155"/>
                  <a:gd name="T15" fmla="*/ 56285 h 66"/>
                  <a:gd name="T16" fmla="*/ 155 w 155"/>
                  <a:gd name="T17" fmla="*/ 88948 h 66"/>
                  <a:gd name="T18" fmla="*/ 126 w 155"/>
                  <a:gd name="T19" fmla="*/ 32622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768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61100 h 72"/>
                  <a:gd name="T2" fmla="*/ 0 w 42"/>
                  <a:gd name="T3" fmla="*/ 31690 h 72"/>
                  <a:gd name="T4" fmla="*/ 12 w 42"/>
                  <a:gd name="T5" fmla="*/ 10979 h 72"/>
                  <a:gd name="T6" fmla="*/ 0 w 42"/>
                  <a:gd name="T7" fmla="*/ 10979 h 72"/>
                  <a:gd name="T8" fmla="*/ 12 w 42"/>
                  <a:gd name="T9" fmla="*/ 10979 h 72"/>
                  <a:gd name="T10" fmla="*/ 24 w 42"/>
                  <a:gd name="T11" fmla="*/ 10979 h 72"/>
                  <a:gd name="T12" fmla="*/ 36 w 42"/>
                  <a:gd name="T13" fmla="*/ 10979 h 72"/>
                  <a:gd name="T14" fmla="*/ 42 w 42"/>
                  <a:gd name="T15" fmla="*/ 0 h 72"/>
                  <a:gd name="T16" fmla="*/ 30 w 42"/>
                  <a:gd name="T17" fmla="*/ 31690 h 72"/>
                  <a:gd name="T18" fmla="*/ 42 w 42"/>
                  <a:gd name="T19" fmla="*/ 81464 h 72"/>
                  <a:gd name="T20" fmla="*/ 12 w 42"/>
                  <a:gd name="T21" fmla="*/ 119386 h 72"/>
                  <a:gd name="T22" fmla="*/ 6 w 42"/>
                  <a:gd name="T23" fmla="*/ 61100 h 72"/>
                  <a:gd name="T24" fmla="*/ 6 w 42"/>
                  <a:gd name="T25" fmla="*/ 61100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457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31749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31755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38 h 287"/>
                <a:gd name="T4" fmla="*/ 66 w 365"/>
                <a:gd name="T5" fmla="*/ 264 h 287"/>
                <a:gd name="T6" fmla="*/ 143 w 365"/>
                <a:gd name="T7" fmla="*/ 435 h 287"/>
                <a:gd name="T8" fmla="*/ 191 w 365"/>
                <a:gd name="T9" fmla="*/ 399 h 287"/>
                <a:gd name="T10" fmla="*/ 341 w 365"/>
                <a:gd name="T11" fmla="*/ 684 h 287"/>
                <a:gd name="T12" fmla="*/ 305 w 365"/>
                <a:gd name="T13" fmla="*/ 417 h 287"/>
                <a:gd name="T14" fmla="*/ 365 w 365"/>
                <a:gd name="T15" fmla="*/ 312 h 287"/>
                <a:gd name="T16" fmla="*/ 359 w 365"/>
                <a:gd name="T17" fmla="*/ 300 h 287"/>
                <a:gd name="T18" fmla="*/ 335 w 365"/>
                <a:gd name="T19" fmla="*/ 276 h 287"/>
                <a:gd name="T20" fmla="*/ 299 w 365"/>
                <a:gd name="T21" fmla="*/ 207 h 287"/>
                <a:gd name="T22" fmla="*/ 257 w 365"/>
                <a:gd name="T23" fmla="*/ 162 h 287"/>
                <a:gd name="T24" fmla="*/ 215 w 365"/>
                <a:gd name="T25" fmla="*/ 126 h 287"/>
                <a:gd name="T26" fmla="*/ 173 w 365"/>
                <a:gd name="T27" fmla="*/ 99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56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57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96 h 60"/>
                <a:gd name="T16" fmla="*/ 65 w 71"/>
                <a:gd name="T17" fmla="*/ 120 h 60"/>
                <a:gd name="T18" fmla="*/ 71 w 71"/>
                <a:gd name="T19" fmla="*/ 144 h 60"/>
                <a:gd name="T20" fmla="*/ 71 w 71"/>
                <a:gd name="T21" fmla="*/ 159 h 60"/>
                <a:gd name="T22" fmla="*/ 59 w 71"/>
                <a:gd name="T23" fmla="*/ 144 h 60"/>
                <a:gd name="T24" fmla="*/ 47 w 71"/>
                <a:gd name="T25" fmla="*/ 120 h 60"/>
                <a:gd name="T26" fmla="*/ 23 w 71"/>
                <a:gd name="T27" fmla="*/ 96 h 60"/>
                <a:gd name="T28" fmla="*/ 23 w 71"/>
                <a:gd name="T29" fmla="*/ 108 h 60"/>
                <a:gd name="T30" fmla="*/ 18 w 71"/>
                <a:gd name="T31" fmla="*/ 120 h 60"/>
                <a:gd name="T32" fmla="*/ 12 w 71"/>
                <a:gd name="T33" fmla="*/ 132 h 60"/>
                <a:gd name="T34" fmla="*/ 6 w 71"/>
                <a:gd name="T35" fmla="*/ 132 h 60"/>
                <a:gd name="T36" fmla="*/ 6 w 71"/>
                <a:gd name="T37" fmla="*/ 132 h 60"/>
                <a:gd name="T38" fmla="*/ 6 w 71"/>
                <a:gd name="T39" fmla="*/ 108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58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17 h 162"/>
                <a:gd name="T10" fmla="*/ 96 w 161"/>
                <a:gd name="T11" fmla="*/ 124 h 162"/>
                <a:gd name="T12" fmla="*/ 102 w 161"/>
                <a:gd name="T13" fmla="*/ 148 h 162"/>
                <a:gd name="T14" fmla="*/ 108 w 161"/>
                <a:gd name="T15" fmla="*/ 172 h 162"/>
                <a:gd name="T16" fmla="*/ 120 w 161"/>
                <a:gd name="T17" fmla="*/ 196 h 162"/>
                <a:gd name="T18" fmla="*/ 143 w 161"/>
                <a:gd name="T19" fmla="*/ 246 h 162"/>
                <a:gd name="T20" fmla="*/ 155 w 161"/>
                <a:gd name="T21" fmla="*/ 297 h 162"/>
                <a:gd name="T22" fmla="*/ 161 w 161"/>
                <a:gd name="T23" fmla="*/ 333 h 162"/>
                <a:gd name="T24" fmla="*/ 161 w 161"/>
                <a:gd name="T25" fmla="*/ 345 h 162"/>
                <a:gd name="T26" fmla="*/ 96 w 161"/>
                <a:gd name="T27" fmla="*/ 210 h 162"/>
                <a:gd name="T28" fmla="*/ 30 w 161"/>
                <a:gd name="T29" fmla="*/ 117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59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96 h 60"/>
                <a:gd name="T4" fmla="*/ 41 w 59"/>
                <a:gd name="T5" fmla="*/ 108 h 60"/>
                <a:gd name="T6" fmla="*/ 47 w 59"/>
                <a:gd name="T7" fmla="*/ 120 h 60"/>
                <a:gd name="T8" fmla="*/ 53 w 59"/>
                <a:gd name="T9" fmla="*/ 144 h 60"/>
                <a:gd name="T10" fmla="*/ 53 w 59"/>
                <a:gd name="T11" fmla="*/ 159 h 60"/>
                <a:gd name="T12" fmla="*/ 47 w 59"/>
                <a:gd name="T13" fmla="*/ 144 h 60"/>
                <a:gd name="T14" fmla="*/ 35 w 59"/>
                <a:gd name="T15" fmla="*/ 132 h 60"/>
                <a:gd name="T16" fmla="*/ 23 w 59"/>
                <a:gd name="T17" fmla="*/ 108 h 60"/>
                <a:gd name="T18" fmla="*/ 17 w 59"/>
                <a:gd name="T19" fmla="*/ 96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760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99 h 204"/>
                <a:gd name="T2" fmla="*/ 245 w 245"/>
                <a:gd name="T3" fmla="*/ 108 h 204"/>
                <a:gd name="T4" fmla="*/ 209 w 245"/>
                <a:gd name="T5" fmla="*/ 203 h 204"/>
                <a:gd name="T6" fmla="*/ 143 w 245"/>
                <a:gd name="T7" fmla="*/ 327 h 204"/>
                <a:gd name="T8" fmla="*/ 167 w 245"/>
                <a:gd name="T9" fmla="*/ 389 h 204"/>
                <a:gd name="T10" fmla="*/ 179 w 245"/>
                <a:gd name="T11" fmla="*/ 507 h 204"/>
                <a:gd name="T12" fmla="*/ 77 w 245"/>
                <a:gd name="T13" fmla="*/ 327 h 204"/>
                <a:gd name="T14" fmla="*/ 47 w 245"/>
                <a:gd name="T15" fmla="*/ 203 h 204"/>
                <a:gd name="T16" fmla="*/ 89 w 245"/>
                <a:gd name="T17" fmla="*/ 156 h 204"/>
                <a:gd name="T18" fmla="*/ 59 w 245"/>
                <a:gd name="T19" fmla="*/ 99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99 h 204"/>
                <a:gd name="T50" fmla="*/ 233 w 245"/>
                <a:gd name="T51" fmla="*/ 99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4582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1751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94584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1F7FA82E-A972-4BC9-A15B-0ADFD4CA63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90673" r:id="rId1"/>
    <p:sldLayoutId id="2147490568" r:id="rId2"/>
    <p:sldLayoutId id="2147490569" r:id="rId3"/>
    <p:sldLayoutId id="2147490570" r:id="rId4"/>
    <p:sldLayoutId id="2147490571" r:id="rId5"/>
    <p:sldLayoutId id="2147490572" r:id="rId6"/>
    <p:sldLayoutId id="2147490573" r:id="rId7"/>
    <p:sldLayoutId id="2147490574" r:id="rId8"/>
    <p:sldLayoutId id="2147490575" r:id="rId9"/>
    <p:sldLayoutId id="2147490576" r:id="rId10"/>
    <p:sldLayoutId id="2147490577" r:id="rId11"/>
    <p:sldLayoutId id="2147490578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184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2793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346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346 w 6027"/>
                <a:gd name="T7" fmla="*/ 0 h 2296"/>
                <a:gd name="T8" fmla="*/ 346 w 6027"/>
                <a:gd name="T9" fmla="*/ 1 h 2296"/>
                <a:gd name="T10" fmla="*/ 346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6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32771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32772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9456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32786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32788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789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1088 h 353"/>
                  <a:gd name="T4" fmla="*/ 24 w 186"/>
                  <a:gd name="T5" fmla="*/ 36192 h 353"/>
                  <a:gd name="T6" fmla="*/ 18 w 186"/>
                  <a:gd name="T7" fmla="*/ 78341 h 353"/>
                  <a:gd name="T8" fmla="*/ 42 w 186"/>
                  <a:gd name="T9" fmla="*/ 136004 h 353"/>
                  <a:gd name="T10" fmla="*/ 48 w 186"/>
                  <a:gd name="T11" fmla="*/ 192562 h 353"/>
                  <a:gd name="T12" fmla="*/ 0 w 186"/>
                  <a:gd name="T13" fmla="*/ 420803 h 353"/>
                  <a:gd name="T14" fmla="*/ 54 w 186"/>
                  <a:gd name="T15" fmla="*/ 278309 h 353"/>
                  <a:gd name="T16" fmla="*/ 84 w 186"/>
                  <a:gd name="T17" fmla="*/ 256887 h 353"/>
                  <a:gd name="T18" fmla="*/ 126 w 186"/>
                  <a:gd name="T19" fmla="*/ 150702 h 353"/>
                  <a:gd name="T20" fmla="*/ 144 w 186"/>
                  <a:gd name="T21" fmla="*/ 142575 h 353"/>
                  <a:gd name="T22" fmla="*/ 144 w 186"/>
                  <a:gd name="T23" fmla="*/ 107560 h 353"/>
                  <a:gd name="T24" fmla="*/ 186 w 186"/>
                  <a:gd name="T25" fmla="*/ 78341 h 353"/>
                  <a:gd name="T26" fmla="*/ 162 w 186"/>
                  <a:gd name="T27" fmla="*/ 71046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790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791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8266 h 66"/>
                  <a:gd name="T8" fmla="*/ 6 w 155"/>
                  <a:gd name="T9" fmla="*/ 23819 h 66"/>
                  <a:gd name="T10" fmla="*/ 0 w 155"/>
                  <a:gd name="T11" fmla="*/ 32622 h 66"/>
                  <a:gd name="T12" fmla="*/ 78 w 155"/>
                  <a:gd name="T13" fmla="*/ 79958 h 66"/>
                  <a:gd name="T14" fmla="*/ 96 w 155"/>
                  <a:gd name="T15" fmla="*/ 56285 h 66"/>
                  <a:gd name="T16" fmla="*/ 155 w 155"/>
                  <a:gd name="T17" fmla="*/ 88948 h 66"/>
                  <a:gd name="T18" fmla="*/ 126 w 155"/>
                  <a:gd name="T19" fmla="*/ 32622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792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61100 h 72"/>
                  <a:gd name="T2" fmla="*/ 0 w 42"/>
                  <a:gd name="T3" fmla="*/ 31690 h 72"/>
                  <a:gd name="T4" fmla="*/ 12 w 42"/>
                  <a:gd name="T5" fmla="*/ 10979 h 72"/>
                  <a:gd name="T6" fmla="*/ 0 w 42"/>
                  <a:gd name="T7" fmla="*/ 10979 h 72"/>
                  <a:gd name="T8" fmla="*/ 12 w 42"/>
                  <a:gd name="T9" fmla="*/ 10979 h 72"/>
                  <a:gd name="T10" fmla="*/ 24 w 42"/>
                  <a:gd name="T11" fmla="*/ 10979 h 72"/>
                  <a:gd name="T12" fmla="*/ 36 w 42"/>
                  <a:gd name="T13" fmla="*/ 10979 h 72"/>
                  <a:gd name="T14" fmla="*/ 42 w 42"/>
                  <a:gd name="T15" fmla="*/ 0 h 72"/>
                  <a:gd name="T16" fmla="*/ 30 w 42"/>
                  <a:gd name="T17" fmla="*/ 31690 h 72"/>
                  <a:gd name="T18" fmla="*/ 42 w 42"/>
                  <a:gd name="T19" fmla="*/ 81464 h 72"/>
                  <a:gd name="T20" fmla="*/ 12 w 42"/>
                  <a:gd name="T21" fmla="*/ 119386 h 72"/>
                  <a:gd name="T22" fmla="*/ 6 w 42"/>
                  <a:gd name="T23" fmla="*/ 61100 h 72"/>
                  <a:gd name="T24" fmla="*/ 6 w 42"/>
                  <a:gd name="T25" fmla="*/ 61100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457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32773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32779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38 h 287"/>
                <a:gd name="T4" fmla="*/ 66 w 365"/>
                <a:gd name="T5" fmla="*/ 264 h 287"/>
                <a:gd name="T6" fmla="*/ 143 w 365"/>
                <a:gd name="T7" fmla="*/ 435 h 287"/>
                <a:gd name="T8" fmla="*/ 191 w 365"/>
                <a:gd name="T9" fmla="*/ 399 h 287"/>
                <a:gd name="T10" fmla="*/ 341 w 365"/>
                <a:gd name="T11" fmla="*/ 684 h 287"/>
                <a:gd name="T12" fmla="*/ 305 w 365"/>
                <a:gd name="T13" fmla="*/ 417 h 287"/>
                <a:gd name="T14" fmla="*/ 365 w 365"/>
                <a:gd name="T15" fmla="*/ 312 h 287"/>
                <a:gd name="T16" fmla="*/ 359 w 365"/>
                <a:gd name="T17" fmla="*/ 300 h 287"/>
                <a:gd name="T18" fmla="*/ 335 w 365"/>
                <a:gd name="T19" fmla="*/ 276 h 287"/>
                <a:gd name="T20" fmla="*/ 299 w 365"/>
                <a:gd name="T21" fmla="*/ 207 h 287"/>
                <a:gd name="T22" fmla="*/ 257 w 365"/>
                <a:gd name="T23" fmla="*/ 162 h 287"/>
                <a:gd name="T24" fmla="*/ 215 w 365"/>
                <a:gd name="T25" fmla="*/ 126 h 287"/>
                <a:gd name="T26" fmla="*/ 173 w 365"/>
                <a:gd name="T27" fmla="*/ 99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2780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2781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96 h 60"/>
                <a:gd name="T16" fmla="*/ 65 w 71"/>
                <a:gd name="T17" fmla="*/ 120 h 60"/>
                <a:gd name="T18" fmla="*/ 71 w 71"/>
                <a:gd name="T19" fmla="*/ 144 h 60"/>
                <a:gd name="T20" fmla="*/ 71 w 71"/>
                <a:gd name="T21" fmla="*/ 159 h 60"/>
                <a:gd name="T22" fmla="*/ 59 w 71"/>
                <a:gd name="T23" fmla="*/ 144 h 60"/>
                <a:gd name="T24" fmla="*/ 47 w 71"/>
                <a:gd name="T25" fmla="*/ 120 h 60"/>
                <a:gd name="T26" fmla="*/ 23 w 71"/>
                <a:gd name="T27" fmla="*/ 96 h 60"/>
                <a:gd name="T28" fmla="*/ 23 w 71"/>
                <a:gd name="T29" fmla="*/ 108 h 60"/>
                <a:gd name="T30" fmla="*/ 18 w 71"/>
                <a:gd name="T31" fmla="*/ 120 h 60"/>
                <a:gd name="T32" fmla="*/ 12 w 71"/>
                <a:gd name="T33" fmla="*/ 132 h 60"/>
                <a:gd name="T34" fmla="*/ 6 w 71"/>
                <a:gd name="T35" fmla="*/ 132 h 60"/>
                <a:gd name="T36" fmla="*/ 6 w 71"/>
                <a:gd name="T37" fmla="*/ 132 h 60"/>
                <a:gd name="T38" fmla="*/ 6 w 71"/>
                <a:gd name="T39" fmla="*/ 108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2782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17 h 162"/>
                <a:gd name="T10" fmla="*/ 96 w 161"/>
                <a:gd name="T11" fmla="*/ 124 h 162"/>
                <a:gd name="T12" fmla="*/ 102 w 161"/>
                <a:gd name="T13" fmla="*/ 148 h 162"/>
                <a:gd name="T14" fmla="*/ 108 w 161"/>
                <a:gd name="T15" fmla="*/ 172 h 162"/>
                <a:gd name="T16" fmla="*/ 120 w 161"/>
                <a:gd name="T17" fmla="*/ 196 h 162"/>
                <a:gd name="T18" fmla="*/ 143 w 161"/>
                <a:gd name="T19" fmla="*/ 246 h 162"/>
                <a:gd name="T20" fmla="*/ 155 w 161"/>
                <a:gd name="T21" fmla="*/ 297 h 162"/>
                <a:gd name="T22" fmla="*/ 161 w 161"/>
                <a:gd name="T23" fmla="*/ 333 h 162"/>
                <a:gd name="T24" fmla="*/ 161 w 161"/>
                <a:gd name="T25" fmla="*/ 345 h 162"/>
                <a:gd name="T26" fmla="*/ 96 w 161"/>
                <a:gd name="T27" fmla="*/ 210 h 162"/>
                <a:gd name="T28" fmla="*/ 30 w 161"/>
                <a:gd name="T29" fmla="*/ 117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2783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96 h 60"/>
                <a:gd name="T4" fmla="*/ 41 w 59"/>
                <a:gd name="T5" fmla="*/ 108 h 60"/>
                <a:gd name="T6" fmla="*/ 47 w 59"/>
                <a:gd name="T7" fmla="*/ 120 h 60"/>
                <a:gd name="T8" fmla="*/ 53 w 59"/>
                <a:gd name="T9" fmla="*/ 144 h 60"/>
                <a:gd name="T10" fmla="*/ 53 w 59"/>
                <a:gd name="T11" fmla="*/ 159 h 60"/>
                <a:gd name="T12" fmla="*/ 47 w 59"/>
                <a:gd name="T13" fmla="*/ 144 h 60"/>
                <a:gd name="T14" fmla="*/ 35 w 59"/>
                <a:gd name="T15" fmla="*/ 132 h 60"/>
                <a:gd name="T16" fmla="*/ 23 w 59"/>
                <a:gd name="T17" fmla="*/ 108 h 60"/>
                <a:gd name="T18" fmla="*/ 17 w 59"/>
                <a:gd name="T19" fmla="*/ 96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2784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99 h 204"/>
                <a:gd name="T2" fmla="*/ 245 w 245"/>
                <a:gd name="T3" fmla="*/ 108 h 204"/>
                <a:gd name="T4" fmla="*/ 209 w 245"/>
                <a:gd name="T5" fmla="*/ 203 h 204"/>
                <a:gd name="T6" fmla="*/ 143 w 245"/>
                <a:gd name="T7" fmla="*/ 327 h 204"/>
                <a:gd name="T8" fmla="*/ 167 w 245"/>
                <a:gd name="T9" fmla="*/ 389 h 204"/>
                <a:gd name="T10" fmla="*/ 179 w 245"/>
                <a:gd name="T11" fmla="*/ 507 h 204"/>
                <a:gd name="T12" fmla="*/ 77 w 245"/>
                <a:gd name="T13" fmla="*/ 327 h 204"/>
                <a:gd name="T14" fmla="*/ 47 w 245"/>
                <a:gd name="T15" fmla="*/ 203 h 204"/>
                <a:gd name="T16" fmla="*/ 89 w 245"/>
                <a:gd name="T17" fmla="*/ 156 h 204"/>
                <a:gd name="T18" fmla="*/ 59 w 245"/>
                <a:gd name="T19" fmla="*/ 99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99 h 204"/>
                <a:gd name="T50" fmla="*/ 233 w 245"/>
                <a:gd name="T51" fmla="*/ 99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4582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2775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94584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6DB0BB67-F526-4F2D-991D-966A3D512B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90674" r:id="rId1"/>
    <p:sldLayoutId id="2147490579" r:id="rId2"/>
    <p:sldLayoutId id="2147490580" r:id="rId3"/>
    <p:sldLayoutId id="2147490581" r:id="rId4"/>
    <p:sldLayoutId id="2147490582" r:id="rId5"/>
    <p:sldLayoutId id="2147490583" r:id="rId6"/>
    <p:sldLayoutId id="2147490584" r:id="rId7"/>
    <p:sldLayoutId id="2147490585" r:id="rId8"/>
    <p:sldLayoutId id="2147490586" r:id="rId9"/>
    <p:sldLayoutId id="2147490587" r:id="rId10"/>
    <p:sldLayoutId id="2147490588" r:id="rId11"/>
    <p:sldLayoutId id="2147490589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184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3817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346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346 w 6027"/>
                <a:gd name="T7" fmla="*/ 0 h 2296"/>
                <a:gd name="T8" fmla="*/ 346 w 6027"/>
                <a:gd name="T9" fmla="*/ 1 h 2296"/>
                <a:gd name="T10" fmla="*/ 346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6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33795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33796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9456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338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338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8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1088 h 353"/>
                  <a:gd name="T4" fmla="*/ 24 w 186"/>
                  <a:gd name="T5" fmla="*/ 36192 h 353"/>
                  <a:gd name="T6" fmla="*/ 18 w 186"/>
                  <a:gd name="T7" fmla="*/ 78341 h 353"/>
                  <a:gd name="T8" fmla="*/ 42 w 186"/>
                  <a:gd name="T9" fmla="*/ 136004 h 353"/>
                  <a:gd name="T10" fmla="*/ 48 w 186"/>
                  <a:gd name="T11" fmla="*/ 192562 h 353"/>
                  <a:gd name="T12" fmla="*/ 0 w 186"/>
                  <a:gd name="T13" fmla="*/ 420803 h 353"/>
                  <a:gd name="T14" fmla="*/ 54 w 186"/>
                  <a:gd name="T15" fmla="*/ 278309 h 353"/>
                  <a:gd name="T16" fmla="*/ 84 w 186"/>
                  <a:gd name="T17" fmla="*/ 256887 h 353"/>
                  <a:gd name="T18" fmla="*/ 126 w 186"/>
                  <a:gd name="T19" fmla="*/ 150702 h 353"/>
                  <a:gd name="T20" fmla="*/ 144 w 186"/>
                  <a:gd name="T21" fmla="*/ 142575 h 353"/>
                  <a:gd name="T22" fmla="*/ 144 w 186"/>
                  <a:gd name="T23" fmla="*/ 107560 h 353"/>
                  <a:gd name="T24" fmla="*/ 186 w 186"/>
                  <a:gd name="T25" fmla="*/ 78341 h 353"/>
                  <a:gd name="T26" fmla="*/ 162 w 186"/>
                  <a:gd name="T27" fmla="*/ 71046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8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8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8266 h 66"/>
                  <a:gd name="T8" fmla="*/ 6 w 155"/>
                  <a:gd name="T9" fmla="*/ 23819 h 66"/>
                  <a:gd name="T10" fmla="*/ 0 w 155"/>
                  <a:gd name="T11" fmla="*/ 32622 h 66"/>
                  <a:gd name="T12" fmla="*/ 78 w 155"/>
                  <a:gd name="T13" fmla="*/ 79958 h 66"/>
                  <a:gd name="T14" fmla="*/ 96 w 155"/>
                  <a:gd name="T15" fmla="*/ 56285 h 66"/>
                  <a:gd name="T16" fmla="*/ 155 w 155"/>
                  <a:gd name="T17" fmla="*/ 88948 h 66"/>
                  <a:gd name="T18" fmla="*/ 126 w 155"/>
                  <a:gd name="T19" fmla="*/ 32622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8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61100 h 72"/>
                  <a:gd name="T2" fmla="*/ 0 w 42"/>
                  <a:gd name="T3" fmla="*/ 31690 h 72"/>
                  <a:gd name="T4" fmla="*/ 12 w 42"/>
                  <a:gd name="T5" fmla="*/ 10979 h 72"/>
                  <a:gd name="T6" fmla="*/ 0 w 42"/>
                  <a:gd name="T7" fmla="*/ 10979 h 72"/>
                  <a:gd name="T8" fmla="*/ 12 w 42"/>
                  <a:gd name="T9" fmla="*/ 10979 h 72"/>
                  <a:gd name="T10" fmla="*/ 24 w 42"/>
                  <a:gd name="T11" fmla="*/ 10979 h 72"/>
                  <a:gd name="T12" fmla="*/ 36 w 42"/>
                  <a:gd name="T13" fmla="*/ 10979 h 72"/>
                  <a:gd name="T14" fmla="*/ 42 w 42"/>
                  <a:gd name="T15" fmla="*/ 0 h 72"/>
                  <a:gd name="T16" fmla="*/ 30 w 42"/>
                  <a:gd name="T17" fmla="*/ 31690 h 72"/>
                  <a:gd name="T18" fmla="*/ 42 w 42"/>
                  <a:gd name="T19" fmla="*/ 81464 h 72"/>
                  <a:gd name="T20" fmla="*/ 12 w 42"/>
                  <a:gd name="T21" fmla="*/ 119386 h 72"/>
                  <a:gd name="T22" fmla="*/ 6 w 42"/>
                  <a:gd name="T23" fmla="*/ 61100 h 72"/>
                  <a:gd name="T24" fmla="*/ 6 w 42"/>
                  <a:gd name="T25" fmla="*/ 61100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457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3379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33803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38 h 287"/>
                <a:gd name="T4" fmla="*/ 66 w 365"/>
                <a:gd name="T5" fmla="*/ 264 h 287"/>
                <a:gd name="T6" fmla="*/ 143 w 365"/>
                <a:gd name="T7" fmla="*/ 435 h 287"/>
                <a:gd name="T8" fmla="*/ 191 w 365"/>
                <a:gd name="T9" fmla="*/ 399 h 287"/>
                <a:gd name="T10" fmla="*/ 341 w 365"/>
                <a:gd name="T11" fmla="*/ 684 h 287"/>
                <a:gd name="T12" fmla="*/ 305 w 365"/>
                <a:gd name="T13" fmla="*/ 417 h 287"/>
                <a:gd name="T14" fmla="*/ 365 w 365"/>
                <a:gd name="T15" fmla="*/ 312 h 287"/>
                <a:gd name="T16" fmla="*/ 359 w 365"/>
                <a:gd name="T17" fmla="*/ 300 h 287"/>
                <a:gd name="T18" fmla="*/ 335 w 365"/>
                <a:gd name="T19" fmla="*/ 276 h 287"/>
                <a:gd name="T20" fmla="*/ 299 w 365"/>
                <a:gd name="T21" fmla="*/ 207 h 287"/>
                <a:gd name="T22" fmla="*/ 257 w 365"/>
                <a:gd name="T23" fmla="*/ 162 h 287"/>
                <a:gd name="T24" fmla="*/ 215 w 365"/>
                <a:gd name="T25" fmla="*/ 126 h 287"/>
                <a:gd name="T26" fmla="*/ 173 w 365"/>
                <a:gd name="T27" fmla="*/ 99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804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805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96 h 60"/>
                <a:gd name="T16" fmla="*/ 65 w 71"/>
                <a:gd name="T17" fmla="*/ 120 h 60"/>
                <a:gd name="T18" fmla="*/ 71 w 71"/>
                <a:gd name="T19" fmla="*/ 144 h 60"/>
                <a:gd name="T20" fmla="*/ 71 w 71"/>
                <a:gd name="T21" fmla="*/ 159 h 60"/>
                <a:gd name="T22" fmla="*/ 59 w 71"/>
                <a:gd name="T23" fmla="*/ 144 h 60"/>
                <a:gd name="T24" fmla="*/ 47 w 71"/>
                <a:gd name="T25" fmla="*/ 120 h 60"/>
                <a:gd name="T26" fmla="*/ 23 w 71"/>
                <a:gd name="T27" fmla="*/ 96 h 60"/>
                <a:gd name="T28" fmla="*/ 23 w 71"/>
                <a:gd name="T29" fmla="*/ 108 h 60"/>
                <a:gd name="T30" fmla="*/ 18 w 71"/>
                <a:gd name="T31" fmla="*/ 120 h 60"/>
                <a:gd name="T32" fmla="*/ 12 w 71"/>
                <a:gd name="T33" fmla="*/ 132 h 60"/>
                <a:gd name="T34" fmla="*/ 6 w 71"/>
                <a:gd name="T35" fmla="*/ 132 h 60"/>
                <a:gd name="T36" fmla="*/ 6 w 71"/>
                <a:gd name="T37" fmla="*/ 132 h 60"/>
                <a:gd name="T38" fmla="*/ 6 w 71"/>
                <a:gd name="T39" fmla="*/ 108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806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17 h 162"/>
                <a:gd name="T10" fmla="*/ 96 w 161"/>
                <a:gd name="T11" fmla="*/ 124 h 162"/>
                <a:gd name="T12" fmla="*/ 102 w 161"/>
                <a:gd name="T13" fmla="*/ 148 h 162"/>
                <a:gd name="T14" fmla="*/ 108 w 161"/>
                <a:gd name="T15" fmla="*/ 172 h 162"/>
                <a:gd name="T16" fmla="*/ 120 w 161"/>
                <a:gd name="T17" fmla="*/ 196 h 162"/>
                <a:gd name="T18" fmla="*/ 143 w 161"/>
                <a:gd name="T19" fmla="*/ 246 h 162"/>
                <a:gd name="T20" fmla="*/ 155 w 161"/>
                <a:gd name="T21" fmla="*/ 297 h 162"/>
                <a:gd name="T22" fmla="*/ 161 w 161"/>
                <a:gd name="T23" fmla="*/ 333 h 162"/>
                <a:gd name="T24" fmla="*/ 161 w 161"/>
                <a:gd name="T25" fmla="*/ 345 h 162"/>
                <a:gd name="T26" fmla="*/ 96 w 161"/>
                <a:gd name="T27" fmla="*/ 210 h 162"/>
                <a:gd name="T28" fmla="*/ 30 w 161"/>
                <a:gd name="T29" fmla="*/ 117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807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96 h 60"/>
                <a:gd name="T4" fmla="*/ 41 w 59"/>
                <a:gd name="T5" fmla="*/ 108 h 60"/>
                <a:gd name="T6" fmla="*/ 47 w 59"/>
                <a:gd name="T7" fmla="*/ 120 h 60"/>
                <a:gd name="T8" fmla="*/ 53 w 59"/>
                <a:gd name="T9" fmla="*/ 144 h 60"/>
                <a:gd name="T10" fmla="*/ 53 w 59"/>
                <a:gd name="T11" fmla="*/ 159 h 60"/>
                <a:gd name="T12" fmla="*/ 47 w 59"/>
                <a:gd name="T13" fmla="*/ 144 h 60"/>
                <a:gd name="T14" fmla="*/ 35 w 59"/>
                <a:gd name="T15" fmla="*/ 132 h 60"/>
                <a:gd name="T16" fmla="*/ 23 w 59"/>
                <a:gd name="T17" fmla="*/ 108 h 60"/>
                <a:gd name="T18" fmla="*/ 17 w 59"/>
                <a:gd name="T19" fmla="*/ 96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3808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99 h 204"/>
                <a:gd name="T2" fmla="*/ 245 w 245"/>
                <a:gd name="T3" fmla="*/ 108 h 204"/>
                <a:gd name="T4" fmla="*/ 209 w 245"/>
                <a:gd name="T5" fmla="*/ 203 h 204"/>
                <a:gd name="T6" fmla="*/ 143 w 245"/>
                <a:gd name="T7" fmla="*/ 327 h 204"/>
                <a:gd name="T8" fmla="*/ 167 w 245"/>
                <a:gd name="T9" fmla="*/ 389 h 204"/>
                <a:gd name="T10" fmla="*/ 179 w 245"/>
                <a:gd name="T11" fmla="*/ 507 h 204"/>
                <a:gd name="T12" fmla="*/ 77 w 245"/>
                <a:gd name="T13" fmla="*/ 327 h 204"/>
                <a:gd name="T14" fmla="*/ 47 w 245"/>
                <a:gd name="T15" fmla="*/ 203 h 204"/>
                <a:gd name="T16" fmla="*/ 89 w 245"/>
                <a:gd name="T17" fmla="*/ 156 h 204"/>
                <a:gd name="T18" fmla="*/ 59 w 245"/>
                <a:gd name="T19" fmla="*/ 99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99 h 204"/>
                <a:gd name="T50" fmla="*/ 233 w 245"/>
                <a:gd name="T51" fmla="*/ 99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4582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3799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94584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59449CE3-E3D6-4FFA-9F6B-0344DA3141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90675" r:id="rId1"/>
    <p:sldLayoutId id="2147490590" r:id="rId2"/>
    <p:sldLayoutId id="2147490591" r:id="rId3"/>
    <p:sldLayoutId id="2147490592" r:id="rId4"/>
    <p:sldLayoutId id="2147490593" r:id="rId5"/>
    <p:sldLayoutId id="2147490594" r:id="rId6"/>
    <p:sldLayoutId id="2147490595" r:id="rId7"/>
    <p:sldLayoutId id="2147490596" r:id="rId8"/>
    <p:sldLayoutId id="2147490597" r:id="rId9"/>
    <p:sldLayoutId id="2147490598" r:id="rId10"/>
    <p:sldLayoutId id="2147490599" r:id="rId11"/>
    <p:sldLayoutId id="2147490600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184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4841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346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346 w 6027"/>
                <a:gd name="T7" fmla="*/ 0 h 2296"/>
                <a:gd name="T8" fmla="*/ 346 w 6027"/>
                <a:gd name="T9" fmla="*/ 1 h 2296"/>
                <a:gd name="T10" fmla="*/ 346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6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34819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34820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9456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34834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34836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37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1088 h 353"/>
                  <a:gd name="T4" fmla="*/ 24 w 186"/>
                  <a:gd name="T5" fmla="*/ 36192 h 353"/>
                  <a:gd name="T6" fmla="*/ 18 w 186"/>
                  <a:gd name="T7" fmla="*/ 78341 h 353"/>
                  <a:gd name="T8" fmla="*/ 42 w 186"/>
                  <a:gd name="T9" fmla="*/ 136004 h 353"/>
                  <a:gd name="T10" fmla="*/ 48 w 186"/>
                  <a:gd name="T11" fmla="*/ 192562 h 353"/>
                  <a:gd name="T12" fmla="*/ 0 w 186"/>
                  <a:gd name="T13" fmla="*/ 420803 h 353"/>
                  <a:gd name="T14" fmla="*/ 54 w 186"/>
                  <a:gd name="T15" fmla="*/ 278309 h 353"/>
                  <a:gd name="T16" fmla="*/ 84 w 186"/>
                  <a:gd name="T17" fmla="*/ 256887 h 353"/>
                  <a:gd name="T18" fmla="*/ 126 w 186"/>
                  <a:gd name="T19" fmla="*/ 150702 h 353"/>
                  <a:gd name="T20" fmla="*/ 144 w 186"/>
                  <a:gd name="T21" fmla="*/ 142575 h 353"/>
                  <a:gd name="T22" fmla="*/ 144 w 186"/>
                  <a:gd name="T23" fmla="*/ 107560 h 353"/>
                  <a:gd name="T24" fmla="*/ 186 w 186"/>
                  <a:gd name="T25" fmla="*/ 78341 h 353"/>
                  <a:gd name="T26" fmla="*/ 162 w 186"/>
                  <a:gd name="T27" fmla="*/ 71046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38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39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8266 h 66"/>
                  <a:gd name="T8" fmla="*/ 6 w 155"/>
                  <a:gd name="T9" fmla="*/ 23819 h 66"/>
                  <a:gd name="T10" fmla="*/ 0 w 155"/>
                  <a:gd name="T11" fmla="*/ 32622 h 66"/>
                  <a:gd name="T12" fmla="*/ 78 w 155"/>
                  <a:gd name="T13" fmla="*/ 79958 h 66"/>
                  <a:gd name="T14" fmla="*/ 96 w 155"/>
                  <a:gd name="T15" fmla="*/ 56285 h 66"/>
                  <a:gd name="T16" fmla="*/ 155 w 155"/>
                  <a:gd name="T17" fmla="*/ 88948 h 66"/>
                  <a:gd name="T18" fmla="*/ 126 w 155"/>
                  <a:gd name="T19" fmla="*/ 32622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40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61100 h 72"/>
                  <a:gd name="T2" fmla="*/ 0 w 42"/>
                  <a:gd name="T3" fmla="*/ 31690 h 72"/>
                  <a:gd name="T4" fmla="*/ 12 w 42"/>
                  <a:gd name="T5" fmla="*/ 10979 h 72"/>
                  <a:gd name="T6" fmla="*/ 0 w 42"/>
                  <a:gd name="T7" fmla="*/ 10979 h 72"/>
                  <a:gd name="T8" fmla="*/ 12 w 42"/>
                  <a:gd name="T9" fmla="*/ 10979 h 72"/>
                  <a:gd name="T10" fmla="*/ 24 w 42"/>
                  <a:gd name="T11" fmla="*/ 10979 h 72"/>
                  <a:gd name="T12" fmla="*/ 36 w 42"/>
                  <a:gd name="T13" fmla="*/ 10979 h 72"/>
                  <a:gd name="T14" fmla="*/ 42 w 42"/>
                  <a:gd name="T15" fmla="*/ 0 h 72"/>
                  <a:gd name="T16" fmla="*/ 30 w 42"/>
                  <a:gd name="T17" fmla="*/ 31690 h 72"/>
                  <a:gd name="T18" fmla="*/ 42 w 42"/>
                  <a:gd name="T19" fmla="*/ 81464 h 72"/>
                  <a:gd name="T20" fmla="*/ 12 w 42"/>
                  <a:gd name="T21" fmla="*/ 119386 h 72"/>
                  <a:gd name="T22" fmla="*/ 6 w 42"/>
                  <a:gd name="T23" fmla="*/ 61100 h 72"/>
                  <a:gd name="T24" fmla="*/ 6 w 42"/>
                  <a:gd name="T25" fmla="*/ 61100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457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34821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34827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38 h 287"/>
                <a:gd name="T4" fmla="*/ 66 w 365"/>
                <a:gd name="T5" fmla="*/ 264 h 287"/>
                <a:gd name="T6" fmla="*/ 143 w 365"/>
                <a:gd name="T7" fmla="*/ 435 h 287"/>
                <a:gd name="T8" fmla="*/ 191 w 365"/>
                <a:gd name="T9" fmla="*/ 399 h 287"/>
                <a:gd name="T10" fmla="*/ 341 w 365"/>
                <a:gd name="T11" fmla="*/ 684 h 287"/>
                <a:gd name="T12" fmla="*/ 305 w 365"/>
                <a:gd name="T13" fmla="*/ 417 h 287"/>
                <a:gd name="T14" fmla="*/ 365 w 365"/>
                <a:gd name="T15" fmla="*/ 312 h 287"/>
                <a:gd name="T16" fmla="*/ 359 w 365"/>
                <a:gd name="T17" fmla="*/ 300 h 287"/>
                <a:gd name="T18" fmla="*/ 335 w 365"/>
                <a:gd name="T19" fmla="*/ 276 h 287"/>
                <a:gd name="T20" fmla="*/ 299 w 365"/>
                <a:gd name="T21" fmla="*/ 207 h 287"/>
                <a:gd name="T22" fmla="*/ 257 w 365"/>
                <a:gd name="T23" fmla="*/ 162 h 287"/>
                <a:gd name="T24" fmla="*/ 215 w 365"/>
                <a:gd name="T25" fmla="*/ 126 h 287"/>
                <a:gd name="T26" fmla="*/ 173 w 365"/>
                <a:gd name="T27" fmla="*/ 99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828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829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96 h 60"/>
                <a:gd name="T16" fmla="*/ 65 w 71"/>
                <a:gd name="T17" fmla="*/ 120 h 60"/>
                <a:gd name="T18" fmla="*/ 71 w 71"/>
                <a:gd name="T19" fmla="*/ 144 h 60"/>
                <a:gd name="T20" fmla="*/ 71 w 71"/>
                <a:gd name="T21" fmla="*/ 159 h 60"/>
                <a:gd name="T22" fmla="*/ 59 w 71"/>
                <a:gd name="T23" fmla="*/ 144 h 60"/>
                <a:gd name="T24" fmla="*/ 47 w 71"/>
                <a:gd name="T25" fmla="*/ 120 h 60"/>
                <a:gd name="T26" fmla="*/ 23 w 71"/>
                <a:gd name="T27" fmla="*/ 96 h 60"/>
                <a:gd name="T28" fmla="*/ 23 w 71"/>
                <a:gd name="T29" fmla="*/ 108 h 60"/>
                <a:gd name="T30" fmla="*/ 18 w 71"/>
                <a:gd name="T31" fmla="*/ 120 h 60"/>
                <a:gd name="T32" fmla="*/ 12 w 71"/>
                <a:gd name="T33" fmla="*/ 132 h 60"/>
                <a:gd name="T34" fmla="*/ 6 w 71"/>
                <a:gd name="T35" fmla="*/ 132 h 60"/>
                <a:gd name="T36" fmla="*/ 6 w 71"/>
                <a:gd name="T37" fmla="*/ 132 h 60"/>
                <a:gd name="T38" fmla="*/ 6 w 71"/>
                <a:gd name="T39" fmla="*/ 108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830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17 h 162"/>
                <a:gd name="T10" fmla="*/ 96 w 161"/>
                <a:gd name="T11" fmla="*/ 124 h 162"/>
                <a:gd name="T12" fmla="*/ 102 w 161"/>
                <a:gd name="T13" fmla="*/ 148 h 162"/>
                <a:gd name="T14" fmla="*/ 108 w 161"/>
                <a:gd name="T15" fmla="*/ 172 h 162"/>
                <a:gd name="T16" fmla="*/ 120 w 161"/>
                <a:gd name="T17" fmla="*/ 196 h 162"/>
                <a:gd name="T18" fmla="*/ 143 w 161"/>
                <a:gd name="T19" fmla="*/ 246 h 162"/>
                <a:gd name="T20" fmla="*/ 155 w 161"/>
                <a:gd name="T21" fmla="*/ 297 h 162"/>
                <a:gd name="T22" fmla="*/ 161 w 161"/>
                <a:gd name="T23" fmla="*/ 333 h 162"/>
                <a:gd name="T24" fmla="*/ 161 w 161"/>
                <a:gd name="T25" fmla="*/ 345 h 162"/>
                <a:gd name="T26" fmla="*/ 96 w 161"/>
                <a:gd name="T27" fmla="*/ 210 h 162"/>
                <a:gd name="T28" fmla="*/ 30 w 161"/>
                <a:gd name="T29" fmla="*/ 117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831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96 h 60"/>
                <a:gd name="T4" fmla="*/ 41 w 59"/>
                <a:gd name="T5" fmla="*/ 108 h 60"/>
                <a:gd name="T6" fmla="*/ 47 w 59"/>
                <a:gd name="T7" fmla="*/ 120 h 60"/>
                <a:gd name="T8" fmla="*/ 53 w 59"/>
                <a:gd name="T9" fmla="*/ 144 h 60"/>
                <a:gd name="T10" fmla="*/ 53 w 59"/>
                <a:gd name="T11" fmla="*/ 159 h 60"/>
                <a:gd name="T12" fmla="*/ 47 w 59"/>
                <a:gd name="T13" fmla="*/ 144 h 60"/>
                <a:gd name="T14" fmla="*/ 35 w 59"/>
                <a:gd name="T15" fmla="*/ 132 h 60"/>
                <a:gd name="T16" fmla="*/ 23 w 59"/>
                <a:gd name="T17" fmla="*/ 108 h 60"/>
                <a:gd name="T18" fmla="*/ 17 w 59"/>
                <a:gd name="T19" fmla="*/ 96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4832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99 h 204"/>
                <a:gd name="T2" fmla="*/ 245 w 245"/>
                <a:gd name="T3" fmla="*/ 108 h 204"/>
                <a:gd name="T4" fmla="*/ 209 w 245"/>
                <a:gd name="T5" fmla="*/ 203 h 204"/>
                <a:gd name="T6" fmla="*/ 143 w 245"/>
                <a:gd name="T7" fmla="*/ 327 h 204"/>
                <a:gd name="T8" fmla="*/ 167 w 245"/>
                <a:gd name="T9" fmla="*/ 389 h 204"/>
                <a:gd name="T10" fmla="*/ 179 w 245"/>
                <a:gd name="T11" fmla="*/ 507 h 204"/>
                <a:gd name="T12" fmla="*/ 77 w 245"/>
                <a:gd name="T13" fmla="*/ 327 h 204"/>
                <a:gd name="T14" fmla="*/ 47 w 245"/>
                <a:gd name="T15" fmla="*/ 203 h 204"/>
                <a:gd name="T16" fmla="*/ 89 w 245"/>
                <a:gd name="T17" fmla="*/ 156 h 204"/>
                <a:gd name="T18" fmla="*/ 59 w 245"/>
                <a:gd name="T19" fmla="*/ 99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99 h 204"/>
                <a:gd name="T50" fmla="*/ 233 w 245"/>
                <a:gd name="T51" fmla="*/ 99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4582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4823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94584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7619233F-3066-4D68-8976-207BBC51A3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90676" r:id="rId1"/>
    <p:sldLayoutId id="2147490601" r:id="rId2"/>
    <p:sldLayoutId id="2147490602" r:id="rId3"/>
    <p:sldLayoutId id="2147490603" r:id="rId4"/>
    <p:sldLayoutId id="2147490604" r:id="rId5"/>
    <p:sldLayoutId id="2147490605" r:id="rId6"/>
    <p:sldLayoutId id="2147490606" r:id="rId7"/>
    <p:sldLayoutId id="2147490607" r:id="rId8"/>
    <p:sldLayoutId id="2147490608" r:id="rId9"/>
    <p:sldLayoutId id="2147490609" r:id="rId10"/>
    <p:sldLayoutId id="2147490610" r:id="rId11"/>
    <p:sldLayoutId id="2147490611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184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586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346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346 w 6027"/>
                <a:gd name="T7" fmla="*/ 0 h 2296"/>
                <a:gd name="T8" fmla="*/ 346 w 6027"/>
                <a:gd name="T9" fmla="*/ 1 h 2296"/>
                <a:gd name="T10" fmla="*/ 346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6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35843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35844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9456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35858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35860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61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1088 h 353"/>
                  <a:gd name="T4" fmla="*/ 24 w 186"/>
                  <a:gd name="T5" fmla="*/ 36192 h 353"/>
                  <a:gd name="T6" fmla="*/ 18 w 186"/>
                  <a:gd name="T7" fmla="*/ 78341 h 353"/>
                  <a:gd name="T8" fmla="*/ 42 w 186"/>
                  <a:gd name="T9" fmla="*/ 136004 h 353"/>
                  <a:gd name="T10" fmla="*/ 48 w 186"/>
                  <a:gd name="T11" fmla="*/ 192562 h 353"/>
                  <a:gd name="T12" fmla="*/ 0 w 186"/>
                  <a:gd name="T13" fmla="*/ 420803 h 353"/>
                  <a:gd name="T14" fmla="*/ 54 w 186"/>
                  <a:gd name="T15" fmla="*/ 278309 h 353"/>
                  <a:gd name="T16" fmla="*/ 84 w 186"/>
                  <a:gd name="T17" fmla="*/ 256887 h 353"/>
                  <a:gd name="T18" fmla="*/ 126 w 186"/>
                  <a:gd name="T19" fmla="*/ 150702 h 353"/>
                  <a:gd name="T20" fmla="*/ 144 w 186"/>
                  <a:gd name="T21" fmla="*/ 142575 h 353"/>
                  <a:gd name="T22" fmla="*/ 144 w 186"/>
                  <a:gd name="T23" fmla="*/ 107560 h 353"/>
                  <a:gd name="T24" fmla="*/ 186 w 186"/>
                  <a:gd name="T25" fmla="*/ 78341 h 353"/>
                  <a:gd name="T26" fmla="*/ 162 w 186"/>
                  <a:gd name="T27" fmla="*/ 71046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62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63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8266 h 66"/>
                  <a:gd name="T8" fmla="*/ 6 w 155"/>
                  <a:gd name="T9" fmla="*/ 23819 h 66"/>
                  <a:gd name="T10" fmla="*/ 0 w 155"/>
                  <a:gd name="T11" fmla="*/ 32622 h 66"/>
                  <a:gd name="T12" fmla="*/ 78 w 155"/>
                  <a:gd name="T13" fmla="*/ 79958 h 66"/>
                  <a:gd name="T14" fmla="*/ 96 w 155"/>
                  <a:gd name="T15" fmla="*/ 56285 h 66"/>
                  <a:gd name="T16" fmla="*/ 155 w 155"/>
                  <a:gd name="T17" fmla="*/ 88948 h 66"/>
                  <a:gd name="T18" fmla="*/ 126 w 155"/>
                  <a:gd name="T19" fmla="*/ 32622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64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61100 h 72"/>
                  <a:gd name="T2" fmla="*/ 0 w 42"/>
                  <a:gd name="T3" fmla="*/ 31690 h 72"/>
                  <a:gd name="T4" fmla="*/ 12 w 42"/>
                  <a:gd name="T5" fmla="*/ 10979 h 72"/>
                  <a:gd name="T6" fmla="*/ 0 w 42"/>
                  <a:gd name="T7" fmla="*/ 10979 h 72"/>
                  <a:gd name="T8" fmla="*/ 12 w 42"/>
                  <a:gd name="T9" fmla="*/ 10979 h 72"/>
                  <a:gd name="T10" fmla="*/ 24 w 42"/>
                  <a:gd name="T11" fmla="*/ 10979 h 72"/>
                  <a:gd name="T12" fmla="*/ 36 w 42"/>
                  <a:gd name="T13" fmla="*/ 10979 h 72"/>
                  <a:gd name="T14" fmla="*/ 42 w 42"/>
                  <a:gd name="T15" fmla="*/ 0 h 72"/>
                  <a:gd name="T16" fmla="*/ 30 w 42"/>
                  <a:gd name="T17" fmla="*/ 31690 h 72"/>
                  <a:gd name="T18" fmla="*/ 42 w 42"/>
                  <a:gd name="T19" fmla="*/ 81464 h 72"/>
                  <a:gd name="T20" fmla="*/ 12 w 42"/>
                  <a:gd name="T21" fmla="*/ 119386 h 72"/>
                  <a:gd name="T22" fmla="*/ 6 w 42"/>
                  <a:gd name="T23" fmla="*/ 61100 h 72"/>
                  <a:gd name="T24" fmla="*/ 6 w 42"/>
                  <a:gd name="T25" fmla="*/ 61100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457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35845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35851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38 h 287"/>
                <a:gd name="T4" fmla="*/ 66 w 365"/>
                <a:gd name="T5" fmla="*/ 264 h 287"/>
                <a:gd name="T6" fmla="*/ 143 w 365"/>
                <a:gd name="T7" fmla="*/ 435 h 287"/>
                <a:gd name="T8" fmla="*/ 191 w 365"/>
                <a:gd name="T9" fmla="*/ 399 h 287"/>
                <a:gd name="T10" fmla="*/ 341 w 365"/>
                <a:gd name="T11" fmla="*/ 684 h 287"/>
                <a:gd name="T12" fmla="*/ 305 w 365"/>
                <a:gd name="T13" fmla="*/ 417 h 287"/>
                <a:gd name="T14" fmla="*/ 365 w 365"/>
                <a:gd name="T15" fmla="*/ 312 h 287"/>
                <a:gd name="T16" fmla="*/ 359 w 365"/>
                <a:gd name="T17" fmla="*/ 300 h 287"/>
                <a:gd name="T18" fmla="*/ 335 w 365"/>
                <a:gd name="T19" fmla="*/ 276 h 287"/>
                <a:gd name="T20" fmla="*/ 299 w 365"/>
                <a:gd name="T21" fmla="*/ 207 h 287"/>
                <a:gd name="T22" fmla="*/ 257 w 365"/>
                <a:gd name="T23" fmla="*/ 162 h 287"/>
                <a:gd name="T24" fmla="*/ 215 w 365"/>
                <a:gd name="T25" fmla="*/ 126 h 287"/>
                <a:gd name="T26" fmla="*/ 173 w 365"/>
                <a:gd name="T27" fmla="*/ 99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5852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5853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96 h 60"/>
                <a:gd name="T16" fmla="*/ 65 w 71"/>
                <a:gd name="T17" fmla="*/ 120 h 60"/>
                <a:gd name="T18" fmla="*/ 71 w 71"/>
                <a:gd name="T19" fmla="*/ 144 h 60"/>
                <a:gd name="T20" fmla="*/ 71 w 71"/>
                <a:gd name="T21" fmla="*/ 159 h 60"/>
                <a:gd name="T22" fmla="*/ 59 w 71"/>
                <a:gd name="T23" fmla="*/ 144 h 60"/>
                <a:gd name="T24" fmla="*/ 47 w 71"/>
                <a:gd name="T25" fmla="*/ 120 h 60"/>
                <a:gd name="T26" fmla="*/ 23 w 71"/>
                <a:gd name="T27" fmla="*/ 96 h 60"/>
                <a:gd name="T28" fmla="*/ 23 w 71"/>
                <a:gd name="T29" fmla="*/ 108 h 60"/>
                <a:gd name="T30" fmla="*/ 18 w 71"/>
                <a:gd name="T31" fmla="*/ 120 h 60"/>
                <a:gd name="T32" fmla="*/ 12 w 71"/>
                <a:gd name="T33" fmla="*/ 132 h 60"/>
                <a:gd name="T34" fmla="*/ 6 w 71"/>
                <a:gd name="T35" fmla="*/ 132 h 60"/>
                <a:gd name="T36" fmla="*/ 6 w 71"/>
                <a:gd name="T37" fmla="*/ 132 h 60"/>
                <a:gd name="T38" fmla="*/ 6 w 71"/>
                <a:gd name="T39" fmla="*/ 108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5854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17 h 162"/>
                <a:gd name="T10" fmla="*/ 96 w 161"/>
                <a:gd name="T11" fmla="*/ 124 h 162"/>
                <a:gd name="T12" fmla="*/ 102 w 161"/>
                <a:gd name="T13" fmla="*/ 148 h 162"/>
                <a:gd name="T14" fmla="*/ 108 w 161"/>
                <a:gd name="T15" fmla="*/ 172 h 162"/>
                <a:gd name="T16" fmla="*/ 120 w 161"/>
                <a:gd name="T17" fmla="*/ 196 h 162"/>
                <a:gd name="T18" fmla="*/ 143 w 161"/>
                <a:gd name="T19" fmla="*/ 246 h 162"/>
                <a:gd name="T20" fmla="*/ 155 w 161"/>
                <a:gd name="T21" fmla="*/ 297 h 162"/>
                <a:gd name="T22" fmla="*/ 161 w 161"/>
                <a:gd name="T23" fmla="*/ 333 h 162"/>
                <a:gd name="T24" fmla="*/ 161 w 161"/>
                <a:gd name="T25" fmla="*/ 345 h 162"/>
                <a:gd name="T26" fmla="*/ 96 w 161"/>
                <a:gd name="T27" fmla="*/ 210 h 162"/>
                <a:gd name="T28" fmla="*/ 30 w 161"/>
                <a:gd name="T29" fmla="*/ 117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5855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96 h 60"/>
                <a:gd name="T4" fmla="*/ 41 w 59"/>
                <a:gd name="T5" fmla="*/ 108 h 60"/>
                <a:gd name="T6" fmla="*/ 47 w 59"/>
                <a:gd name="T7" fmla="*/ 120 h 60"/>
                <a:gd name="T8" fmla="*/ 53 w 59"/>
                <a:gd name="T9" fmla="*/ 144 h 60"/>
                <a:gd name="T10" fmla="*/ 53 w 59"/>
                <a:gd name="T11" fmla="*/ 159 h 60"/>
                <a:gd name="T12" fmla="*/ 47 w 59"/>
                <a:gd name="T13" fmla="*/ 144 h 60"/>
                <a:gd name="T14" fmla="*/ 35 w 59"/>
                <a:gd name="T15" fmla="*/ 132 h 60"/>
                <a:gd name="T16" fmla="*/ 23 w 59"/>
                <a:gd name="T17" fmla="*/ 108 h 60"/>
                <a:gd name="T18" fmla="*/ 17 w 59"/>
                <a:gd name="T19" fmla="*/ 96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5856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99 h 204"/>
                <a:gd name="T2" fmla="*/ 245 w 245"/>
                <a:gd name="T3" fmla="*/ 108 h 204"/>
                <a:gd name="T4" fmla="*/ 209 w 245"/>
                <a:gd name="T5" fmla="*/ 203 h 204"/>
                <a:gd name="T6" fmla="*/ 143 w 245"/>
                <a:gd name="T7" fmla="*/ 327 h 204"/>
                <a:gd name="T8" fmla="*/ 167 w 245"/>
                <a:gd name="T9" fmla="*/ 389 h 204"/>
                <a:gd name="T10" fmla="*/ 179 w 245"/>
                <a:gd name="T11" fmla="*/ 507 h 204"/>
                <a:gd name="T12" fmla="*/ 77 w 245"/>
                <a:gd name="T13" fmla="*/ 327 h 204"/>
                <a:gd name="T14" fmla="*/ 47 w 245"/>
                <a:gd name="T15" fmla="*/ 203 h 204"/>
                <a:gd name="T16" fmla="*/ 89 w 245"/>
                <a:gd name="T17" fmla="*/ 156 h 204"/>
                <a:gd name="T18" fmla="*/ 59 w 245"/>
                <a:gd name="T19" fmla="*/ 99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99 h 204"/>
                <a:gd name="T50" fmla="*/ 233 w 245"/>
                <a:gd name="T51" fmla="*/ 99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4582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5847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94584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38BE4B0C-AE90-4B39-A3A7-A2F902FEA8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90677" r:id="rId1"/>
    <p:sldLayoutId id="2147490612" r:id="rId2"/>
    <p:sldLayoutId id="2147490613" r:id="rId3"/>
    <p:sldLayoutId id="2147490614" r:id="rId4"/>
    <p:sldLayoutId id="2147490615" r:id="rId5"/>
    <p:sldLayoutId id="2147490616" r:id="rId6"/>
    <p:sldLayoutId id="2147490617" r:id="rId7"/>
    <p:sldLayoutId id="2147490618" r:id="rId8"/>
    <p:sldLayoutId id="2147490619" r:id="rId9"/>
    <p:sldLayoutId id="2147490620" r:id="rId10"/>
    <p:sldLayoutId id="2147490621" r:id="rId11"/>
    <p:sldLayoutId id="2147490622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09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57890DDB-3C3A-4164-9246-08896F6521B3}" type="datetimeFigureOut">
              <a:rPr lang="zh-CN" altLang="en-US"/>
              <a:pPr>
                <a:defRPr/>
              </a:pPr>
              <a:t>2018/12/12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42A1E6C-FEB3-4F64-ACC0-4162092AC6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0626" r:id="rId1"/>
    <p:sldLayoutId id="2147490627" r:id="rId2"/>
    <p:sldLayoutId id="2147490628" r:id="rId3"/>
    <p:sldLayoutId id="2147490629" r:id="rId4"/>
    <p:sldLayoutId id="2147490630" r:id="rId5"/>
    <p:sldLayoutId id="2147490631" r:id="rId6"/>
    <p:sldLayoutId id="2147490275" r:id="rId7"/>
    <p:sldLayoutId id="2147490276" r:id="rId8"/>
    <p:sldLayoutId id="2147490277" r:id="rId9"/>
    <p:sldLayoutId id="2147490278" r:id="rId10"/>
    <p:sldLayoutId id="2147490279" r:id="rId11"/>
    <p:sldLayoutId id="2147490280" r:id="rId12"/>
    <p:sldLayoutId id="2147490281" r:id="rId13"/>
    <p:sldLayoutId id="2147490632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184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14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415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415 w 6027"/>
                <a:gd name="T7" fmla="*/ 0 h 2296"/>
                <a:gd name="T8" fmla="*/ 415 w 6027"/>
                <a:gd name="T9" fmla="*/ 1 h 2296"/>
                <a:gd name="T10" fmla="*/ 415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6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5123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5124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9456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5138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5140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41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13451 h 353"/>
                  <a:gd name="T4" fmla="*/ 24 w 186"/>
                  <a:gd name="T5" fmla="*/ 23085 h 353"/>
                  <a:gd name="T6" fmla="*/ 18 w 186"/>
                  <a:gd name="T7" fmla="*/ 49969 h 353"/>
                  <a:gd name="T8" fmla="*/ 42 w 186"/>
                  <a:gd name="T9" fmla="*/ 86749 h 353"/>
                  <a:gd name="T10" fmla="*/ 48 w 186"/>
                  <a:gd name="T11" fmla="*/ 122823 h 353"/>
                  <a:gd name="T12" fmla="*/ 0 w 186"/>
                  <a:gd name="T13" fmla="*/ 268404 h 353"/>
                  <a:gd name="T14" fmla="*/ 54 w 186"/>
                  <a:gd name="T15" fmla="*/ 177516 h 353"/>
                  <a:gd name="T16" fmla="*/ 84 w 186"/>
                  <a:gd name="T17" fmla="*/ 163852 h 353"/>
                  <a:gd name="T18" fmla="*/ 126 w 186"/>
                  <a:gd name="T19" fmla="*/ 96123 h 353"/>
                  <a:gd name="T20" fmla="*/ 144 w 186"/>
                  <a:gd name="T21" fmla="*/ 90940 h 353"/>
                  <a:gd name="T22" fmla="*/ 144 w 186"/>
                  <a:gd name="T23" fmla="*/ 68605 h 353"/>
                  <a:gd name="T24" fmla="*/ 186 w 186"/>
                  <a:gd name="T25" fmla="*/ 49969 h 353"/>
                  <a:gd name="T26" fmla="*/ 162 w 186"/>
                  <a:gd name="T27" fmla="*/ 45316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42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43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5230 h 66"/>
                  <a:gd name="T8" fmla="*/ 6 w 155"/>
                  <a:gd name="T9" fmla="*/ 15072 h 66"/>
                  <a:gd name="T10" fmla="*/ 0 w 155"/>
                  <a:gd name="T11" fmla="*/ 20643 h 66"/>
                  <a:gd name="T12" fmla="*/ 78 w 155"/>
                  <a:gd name="T13" fmla="*/ 50595 h 66"/>
                  <a:gd name="T14" fmla="*/ 96 w 155"/>
                  <a:gd name="T15" fmla="*/ 35616 h 66"/>
                  <a:gd name="T16" fmla="*/ 155 w 155"/>
                  <a:gd name="T17" fmla="*/ 56285 h 66"/>
                  <a:gd name="T18" fmla="*/ 126 w 155"/>
                  <a:gd name="T19" fmla="*/ 20643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44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38144 h 72"/>
                  <a:gd name="T2" fmla="*/ 0 w 42"/>
                  <a:gd name="T3" fmla="*/ 19784 h 72"/>
                  <a:gd name="T4" fmla="*/ 12 w 42"/>
                  <a:gd name="T5" fmla="*/ 6854 h 72"/>
                  <a:gd name="T6" fmla="*/ 0 w 42"/>
                  <a:gd name="T7" fmla="*/ 6854 h 72"/>
                  <a:gd name="T8" fmla="*/ 12 w 42"/>
                  <a:gd name="T9" fmla="*/ 6854 h 72"/>
                  <a:gd name="T10" fmla="*/ 24 w 42"/>
                  <a:gd name="T11" fmla="*/ 6854 h 72"/>
                  <a:gd name="T12" fmla="*/ 36 w 42"/>
                  <a:gd name="T13" fmla="*/ 6854 h 72"/>
                  <a:gd name="T14" fmla="*/ 42 w 42"/>
                  <a:gd name="T15" fmla="*/ 0 h 72"/>
                  <a:gd name="T16" fmla="*/ 30 w 42"/>
                  <a:gd name="T17" fmla="*/ 19784 h 72"/>
                  <a:gd name="T18" fmla="*/ 42 w 42"/>
                  <a:gd name="T19" fmla="*/ 50857 h 72"/>
                  <a:gd name="T20" fmla="*/ 12 w 42"/>
                  <a:gd name="T21" fmla="*/ 74532 h 72"/>
                  <a:gd name="T22" fmla="*/ 6 w 42"/>
                  <a:gd name="T23" fmla="*/ 38144 h 72"/>
                  <a:gd name="T24" fmla="*/ 6 w 42"/>
                  <a:gd name="T25" fmla="*/ 38144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457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5125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5131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30 h 287"/>
                <a:gd name="T4" fmla="*/ 66 w 365"/>
                <a:gd name="T5" fmla="*/ 249 h 287"/>
                <a:gd name="T6" fmla="*/ 143 w 365"/>
                <a:gd name="T7" fmla="*/ 411 h 287"/>
                <a:gd name="T8" fmla="*/ 191 w 365"/>
                <a:gd name="T9" fmla="*/ 379 h 287"/>
                <a:gd name="T10" fmla="*/ 341 w 365"/>
                <a:gd name="T11" fmla="*/ 648 h 287"/>
                <a:gd name="T12" fmla="*/ 305 w 365"/>
                <a:gd name="T13" fmla="*/ 394 h 287"/>
                <a:gd name="T14" fmla="*/ 365 w 365"/>
                <a:gd name="T15" fmla="*/ 296 h 287"/>
                <a:gd name="T16" fmla="*/ 359 w 365"/>
                <a:gd name="T17" fmla="*/ 284 h 287"/>
                <a:gd name="T18" fmla="*/ 335 w 365"/>
                <a:gd name="T19" fmla="*/ 260 h 287"/>
                <a:gd name="T20" fmla="*/ 299 w 365"/>
                <a:gd name="T21" fmla="*/ 195 h 287"/>
                <a:gd name="T22" fmla="*/ 257 w 365"/>
                <a:gd name="T23" fmla="*/ 154 h 287"/>
                <a:gd name="T24" fmla="*/ 215 w 365"/>
                <a:gd name="T25" fmla="*/ 118 h 287"/>
                <a:gd name="T26" fmla="*/ 173 w 365"/>
                <a:gd name="T27" fmla="*/ 95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32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33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89 h 60"/>
                <a:gd name="T16" fmla="*/ 65 w 71"/>
                <a:gd name="T17" fmla="*/ 112 h 60"/>
                <a:gd name="T18" fmla="*/ 71 w 71"/>
                <a:gd name="T19" fmla="*/ 136 h 60"/>
                <a:gd name="T20" fmla="*/ 71 w 71"/>
                <a:gd name="T21" fmla="*/ 148 h 60"/>
                <a:gd name="T22" fmla="*/ 59 w 71"/>
                <a:gd name="T23" fmla="*/ 136 h 60"/>
                <a:gd name="T24" fmla="*/ 47 w 71"/>
                <a:gd name="T25" fmla="*/ 112 h 60"/>
                <a:gd name="T26" fmla="*/ 23 w 71"/>
                <a:gd name="T27" fmla="*/ 89 h 60"/>
                <a:gd name="T28" fmla="*/ 23 w 71"/>
                <a:gd name="T29" fmla="*/ 100 h 60"/>
                <a:gd name="T30" fmla="*/ 18 w 71"/>
                <a:gd name="T31" fmla="*/ 112 h 60"/>
                <a:gd name="T32" fmla="*/ 12 w 71"/>
                <a:gd name="T33" fmla="*/ 124 h 60"/>
                <a:gd name="T34" fmla="*/ 6 w 71"/>
                <a:gd name="T35" fmla="*/ 124 h 60"/>
                <a:gd name="T36" fmla="*/ 6 w 71"/>
                <a:gd name="T37" fmla="*/ 124 h 60"/>
                <a:gd name="T38" fmla="*/ 6 w 71"/>
                <a:gd name="T39" fmla="*/ 100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34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13 h 162"/>
                <a:gd name="T10" fmla="*/ 96 w 161"/>
                <a:gd name="T11" fmla="*/ 119 h 162"/>
                <a:gd name="T12" fmla="*/ 102 w 161"/>
                <a:gd name="T13" fmla="*/ 140 h 162"/>
                <a:gd name="T14" fmla="*/ 108 w 161"/>
                <a:gd name="T15" fmla="*/ 164 h 162"/>
                <a:gd name="T16" fmla="*/ 120 w 161"/>
                <a:gd name="T17" fmla="*/ 188 h 162"/>
                <a:gd name="T18" fmla="*/ 143 w 161"/>
                <a:gd name="T19" fmla="*/ 234 h 162"/>
                <a:gd name="T20" fmla="*/ 155 w 161"/>
                <a:gd name="T21" fmla="*/ 282 h 162"/>
                <a:gd name="T22" fmla="*/ 161 w 161"/>
                <a:gd name="T23" fmla="*/ 317 h 162"/>
                <a:gd name="T24" fmla="*/ 161 w 161"/>
                <a:gd name="T25" fmla="*/ 329 h 162"/>
                <a:gd name="T26" fmla="*/ 96 w 161"/>
                <a:gd name="T27" fmla="*/ 200 h 162"/>
                <a:gd name="T28" fmla="*/ 30 w 161"/>
                <a:gd name="T29" fmla="*/ 113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35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89 h 60"/>
                <a:gd name="T4" fmla="*/ 41 w 59"/>
                <a:gd name="T5" fmla="*/ 100 h 60"/>
                <a:gd name="T6" fmla="*/ 47 w 59"/>
                <a:gd name="T7" fmla="*/ 112 h 60"/>
                <a:gd name="T8" fmla="*/ 53 w 59"/>
                <a:gd name="T9" fmla="*/ 136 h 60"/>
                <a:gd name="T10" fmla="*/ 53 w 59"/>
                <a:gd name="T11" fmla="*/ 148 h 60"/>
                <a:gd name="T12" fmla="*/ 47 w 59"/>
                <a:gd name="T13" fmla="*/ 136 h 60"/>
                <a:gd name="T14" fmla="*/ 35 w 59"/>
                <a:gd name="T15" fmla="*/ 124 h 60"/>
                <a:gd name="T16" fmla="*/ 23 w 59"/>
                <a:gd name="T17" fmla="*/ 100 h 60"/>
                <a:gd name="T18" fmla="*/ 17 w 59"/>
                <a:gd name="T19" fmla="*/ 89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36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95 h 204"/>
                <a:gd name="T2" fmla="*/ 245 w 245"/>
                <a:gd name="T3" fmla="*/ 101 h 204"/>
                <a:gd name="T4" fmla="*/ 209 w 245"/>
                <a:gd name="T5" fmla="*/ 191 h 204"/>
                <a:gd name="T6" fmla="*/ 143 w 245"/>
                <a:gd name="T7" fmla="*/ 307 h 204"/>
                <a:gd name="T8" fmla="*/ 167 w 245"/>
                <a:gd name="T9" fmla="*/ 367 h 204"/>
                <a:gd name="T10" fmla="*/ 179 w 245"/>
                <a:gd name="T11" fmla="*/ 479 h 204"/>
                <a:gd name="T12" fmla="*/ 77 w 245"/>
                <a:gd name="T13" fmla="*/ 307 h 204"/>
                <a:gd name="T14" fmla="*/ 47 w 245"/>
                <a:gd name="T15" fmla="*/ 191 h 204"/>
                <a:gd name="T16" fmla="*/ 89 w 245"/>
                <a:gd name="T17" fmla="*/ 148 h 204"/>
                <a:gd name="T18" fmla="*/ 59 w 245"/>
                <a:gd name="T19" fmla="*/ 95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95 h 204"/>
                <a:gd name="T50" fmla="*/ 233 w 245"/>
                <a:gd name="T51" fmla="*/ 95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4582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7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94584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DA8F5B31-94C8-45E7-A251-35117D9838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90633" r:id="rId1"/>
    <p:sldLayoutId id="2147490282" r:id="rId2"/>
    <p:sldLayoutId id="2147490283" r:id="rId3"/>
    <p:sldLayoutId id="2147490284" r:id="rId4"/>
    <p:sldLayoutId id="2147490285" r:id="rId5"/>
    <p:sldLayoutId id="2147490286" r:id="rId6"/>
    <p:sldLayoutId id="2147490287" r:id="rId7"/>
    <p:sldLayoutId id="2147490288" r:id="rId8"/>
    <p:sldLayoutId id="2147490289" r:id="rId9"/>
    <p:sldLayoutId id="2147490290" r:id="rId10"/>
    <p:sldLayoutId id="2147490291" r:id="rId11"/>
    <p:sldLayoutId id="2147490292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184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6169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52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652 w 6027"/>
                <a:gd name="T7" fmla="*/ 0 h 2296"/>
                <a:gd name="T8" fmla="*/ 652 w 6027"/>
                <a:gd name="T9" fmla="*/ 1 h 2296"/>
                <a:gd name="T10" fmla="*/ 652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6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6147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6148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9456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6162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6164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65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4371 h 353"/>
                  <a:gd name="T4" fmla="*/ 24 w 186"/>
                  <a:gd name="T5" fmla="*/ 7501 h 353"/>
                  <a:gd name="T6" fmla="*/ 18 w 186"/>
                  <a:gd name="T7" fmla="*/ 16235 h 353"/>
                  <a:gd name="T8" fmla="*/ 42 w 186"/>
                  <a:gd name="T9" fmla="*/ 28186 h 353"/>
                  <a:gd name="T10" fmla="*/ 48 w 186"/>
                  <a:gd name="T11" fmla="*/ 39908 h 353"/>
                  <a:gd name="T12" fmla="*/ 0 w 186"/>
                  <a:gd name="T13" fmla="*/ 87210 h 353"/>
                  <a:gd name="T14" fmla="*/ 54 w 186"/>
                  <a:gd name="T15" fmla="*/ 57678 h 353"/>
                  <a:gd name="T16" fmla="*/ 84 w 186"/>
                  <a:gd name="T17" fmla="*/ 53239 h 353"/>
                  <a:gd name="T18" fmla="*/ 126 w 186"/>
                  <a:gd name="T19" fmla="*/ 31232 h 353"/>
                  <a:gd name="T20" fmla="*/ 144 w 186"/>
                  <a:gd name="T21" fmla="*/ 29547 h 353"/>
                  <a:gd name="T22" fmla="*/ 144 w 186"/>
                  <a:gd name="T23" fmla="*/ 22291 h 353"/>
                  <a:gd name="T24" fmla="*/ 186 w 186"/>
                  <a:gd name="T25" fmla="*/ 16235 h 353"/>
                  <a:gd name="T26" fmla="*/ 162 w 186"/>
                  <a:gd name="T27" fmla="*/ 14724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66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67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1666 h 66"/>
                  <a:gd name="T8" fmla="*/ 6 w 155"/>
                  <a:gd name="T9" fmla="*/ 4801 h 66"/>
                  <a:gd name="T10" fmla="*/ 0 w 155"/>
                  <a:gd name="T11" fmla="*/ 6575 h 66"/>
                  <a:gd name="T12" fmla="*/ 78 w 155"/>
                  <a:gd name="T13" fmla="*/ 16115 h 66"/>
                  <a:gd name="T14" fmla="*/ 96 w 155"/>
                  <a:gd name="T15" fmla="*/ 11344 h 66"/>
                  <a:gd name="T16" fmla="*/ 155 w 155"/>
                  <a:gd name="T17" fmla="*/ 17928 h 66"/>
                  <a:gd name="T18" fmla="*/ 126 w 155"/>
                  <a:gd name="T19" fmla="*/ 6575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68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11746 h 72"/>
                  <a:gd name="T2" fmla="*/ 0 w 42"/>
                  <a:gd name="T3" fmla="*/ 6092 h 72"/>
                  <a:gd name="T4" fmla="*/ 12 w 42"/>
                  <a:gd name="T5" fmla="*/ 2109 h 72"/>
                  <a:gd name="T6" fmla="*/ 0 w 42"/>
                  <a:gd name="T7" fmla="*/ 2109 h 72"/>
                  <a:gd name="T8" fmla="*/ 12 w 42"/>
                  <a:gd name="T9" fmla="*/ 2109 h 72"/>
                  <a:gd name="T10" fmla="*/ 24 w 42"/>
                  <a:gd name="T11" fmla="*/ 2109 h 72"/>
                  <a:gd name="T12" fmla="*/ 36 w 42"/>
                  <a:gd name="T13" fmla="*/ 2109 h 72"/>
                  <a:gd name="T14" fmla="*/ 42 w 42"/>
                  <a:gd name="T15" fmla="*/ 0 h 72"/>
                  <a:gd name="T16" fmla="*/ 30 w 42"/>
                  <a:gd name="T17" fmla="*/ 6092 h 72"/>
                  <a:gd name="T18" fmla="*/ 42 w 42"/>
                  <a:gd name="T19" fmla="*/ 15660 h 72"/>
                  <a:gd name="T20" fmla="*/ 12 w 42"/>
                  <a:gd name="T21" fmla="*/ 22952 h 72"/>
                  <a:gd name="T22" fmla="*/ 6 w 42"/>
                  <a:gd name="T23" fmla="*/ 11746 h 72"/>
                  <a:gd name="T24" fmla="*/ 6 w 42"/>
                  <a:gd name="T25" fmla="*/ 11746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457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6149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6155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10 h 287"/>
                <a:gd name="T4" fmla="*/ 66 w 365"/>
                <a:gd name="T5" fmla="*/ 219 h 287"/>
                <a:gd name="T6" fmla="*/ 143 w 365"/>
                <a:gd name="T7" fmla="*/ 359 h 287"/>
                <a:gd name="T8" fmla="*/ 191 w 365"/>
                <a:gd name="T9" fmla="*/ 329 h 287"/>
                <a:gd name="T10" fmla="*/ 341 w 365"/>
                <a:gd name="T11" fmla="*/ 564 h 287"/>
                <a:gd name="T12" fmla="*/ 305 w 365"/>
                <a:gd name="T13" fmla="*/ 344 h 287"/>
                <a:gd name="T14" fmla="*/ 365 w 365"/>
                <a:gd name="T15" fmla="*/ 256 h 287"/>
                <a:gd name="T16" fmla="*/ 359 w 365"/>
                <a:gd name="T17" fmla="*/ 246 h 287"/>
                <a:gd name="T18" fmla="*/ 335 w 365"/>
                <a:gd name="T19" fmla="*/ 228 h 287"/>
                <a:gd name="T20" fmla="*/ 299 w 365"/>
                <a:gd name="T21" fmla="*/ 170 h 287"/>
                <a:gd name="T22" fmla="*/ 257 w 365"/>
                <a:gd name="T23" fmla="*/ 134 h 287"/>
                <a:gd name="T24" fmla="*/ 215 w 365"/>
                <a:gd name="T25" fmla="*/ 103 h 287"/>
                <a:gd name="T26" fmla="*/ 173 w 365"/>
                <a:gd name="T27" fmla="*/ 85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56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57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79 h 60"/>
                <a:gd name="T16" fmla="*/ 65 w 71"/>
                <a:gd name="T17" fmla="*/ 92 h 60"/>
                <a:gd name="T18" fmla="*/ 71 w 71"/>
                <a:gd name="T19" fmla="*/ 116 h 60"/>
                <a:gd name="T20" fmla="*/ 71 w 71"/>
                <a:gd name="T21" fmla="*/ 128 h 60"/>
                <a:gd name="T22" fmla="*/ 59 w 71"/>
                <a:gd name="T23" fmla="*/ 116 h 60"/>
                <a:gd name="T24" fmla="*/ 47 w 71"/>
                <a:gd name="T25" fmla="*/ 92 h 60"/>
                <a:gd name="T26" fmla="*/ 23 w 71"/>
                <a:gd name="T27" fmla="*/ 79 h 60"/>
                <a:gd name="T28" fmla="*/ 23 w 71"/>
                <a:gd name="T29" fmla="*/ 85 h 60"/>
                <a:gd name="T30" fmla="*/ 18 w 71"/>
                <a:gd name="T31" fmla="*/ 92 h 60"/>
                <a:gd name="T32" fmla="*/ 12 w 71"/>
                <a:gd name="T33" fmla="*/ 104 h 60"/>
                <a:gd name="T34" fmla="*/ 6 w 71"/>
                <a:gd name="T35" fmla="*/ 104 h 60"/>
                <a:gd name="T36" fmla="*/ 6 w 71"/>
                <a:gd name="T37" fmla="*/ 104 h 60"/>
                <a:gd name="T38" fmla="*/ 6 w 71"/>
                <a:gd name="T39" fmla="*/ 85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58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03 h 162"/>
                <a:gd name="T10" fmla="*/ 96 w 161"/>
                <a:gd name="T11" fmla="*/ 109 h 162"/>
                <a:gd name="T12" fmla="*/ 102 w 161"/>
                <a:gd name="T13" fmla="*/ 121 h 162"/>
                <a:gd name="T14" fmla="*/ 108 w 161"/>
                <a:gd name="T15" fmla="*/ 144 h 162"/>
                <a:gd name="T16" fmla="*/ 120 w 161"/>
                <a:gd name="T17" fmla="*/ 168 h 162"/>
                <a:gd name="T18" fmla="*/ 143 w 161"/>
                <a:gd name="T19" fmla="*/ 204 h 162"/>
                <a:gd name="T20" fmla="*/ 155 w 161"/>
                <a:gd name="T21" fmla="*/ 252 h 162"/>
                <a:gd name="T22" fmla="*/ 161 w 161"/>
                <a:gd name="T23" fmla="*/ 279 h 162"/>
                <a:gd name="T24" fmla="*/ 161 w 161"/>
                <a:gd name="T25" fmla="*/ 289 h 162"/>
                <a:gd name="T26" fmla="*/ 96 w 161"/>
                <a:gd name="T27" fmla="*/ 180 h 162"/>
                <a:gd name="T28" fmla="*/ 30 w 161"/>
                <a:gd name="T29" fmla="*/ 103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59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79 h 60"/>
                <a:gd name="T4" fmla="*/ 41 w 59"/>
                <a:gd name="T5" fmla="*/ 85 h 60"/>
                <a:gd name="T6" fmla="*/ 47 w 59"/>
                <a:gd name="T7" fmla="*/ 92 h 60"/>
                <a:gd name="T8" fmla="*/ 53 w 59"/>
                <a:gd name="T9" fmla="*/ 116 h 60"/>
                <a:gd name="T10" fmla="*/ 53 w 59"/>
                <a:gd name="T11" fmla="*/ 128 h 60"/>
                <a:gd name="T12" fmla="*/ 47 w 59"/>
                <a:gd name="T13" fmla="*/ 116 h 60"/>
                <a:gd name="T14" fmla="*/ 35 w 59"/>
                <a:gd name="T15" fmla="*/ 104 h 60"/>
                <a:gd name="T16" fmla="*/ 23 w 59"/>
                <a:gd name="T17" fmla="*/ 85 h 60"/>
                <a:gd name="T18" fmla="*/ 17 w 59"/>
                <a:gd name="T19" fmla="*/ 79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60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85 h 204"/>
                <a:gd name="T2" fmla="*/ 245 w 245"/>
                <a:gd name="T3" fmla="*/ 91 h 204"/>
                <a:gd name="T4" fmla="*/ 209 w 245"/>
                <a:gd name="T5" fmla="*/ 164 h 204"/>
                <a:gd name="T6" fmla="*/ 143 w 245"/>
                <a:gd name="T7" fmla="*/ 267 h 204"/>
                <a:gd name="T8" fmla="*/ 167 w 245"/>
                <a:gd name="T9" fmla="*/ 317 h 204"/>
                <a:gd name="T10" fmla="*/ 179 w 245"/>
                <a:gd name="T11" fmla="*/ 414 h 204"/>
                <a:gd name="T12" fmla="*/ 77 w 245"/>
                <a:gd name="T13" fmla="*/ 267 h 204"/>
                <a:gd name="T14" fmla="*/ 47 w 245"/>
                <a:gd name="T15" fmla="*/ 164 h 204"/>
                <a:gd name="T16" fmla="*/ 89 w 245"/>
                <a:gd name="T17" fmla="*/ 128 h 204"/>
                <a:gd name="T18" fmla="*/ 59 w 245"/>
                <a:gd name="T19" fmla="*/ 85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85 h 204"/>
                <a:gd name="T50" fmla="*/ 233 w 245"/>
                <a:gd name="T51" fmla="*/ 85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4582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51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94584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8E36EF70-C1FF-4F43-987B-6623F2801E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90634" r:id="rId1"/>
    <p:sldLayoutId id="2147490293" r:id="rId2"/>
    <p:sldLayoutId id="2147490294" r:id="rId3"/>
    <p:sldLayoutId id="2147490295" r:id="rId4"/>
    <p:sldLayoutId id="2147490296" r:id="rId5"/>
    <p:sldLayoutId id="2147490297" r:id="rId6"/>
    <p:sldLayoutId id="2147490298" r:id="rId7"/>
    <p:sldLayoutId id="2147490299" r:id="rId8"/>
    <p:sldLayoutId id="2147490300" r:id="rId9"/>
    <p:sldLayoutId id="2147490301" r:id="rId10"/>
    <p:sldLayoutId id="2147490302" r:id="rId11"/>
    <p:sldLayoutId id="2147490303" r:id="rId12"/>
    <p:sldLayoutId id="2147490635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184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7193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52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652 w 6027"/>
                <a:gd name="T7" fmla="*/ 0 h 2296"/>
                <a:gd name="T8" fmla="*/ 652 w 6027"/>
                <a:gd name="T9" fmla="*/ 1 h 2296"/>
                <a:gd name="T10" fmla="*/ 652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6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7171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7172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9456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7186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7188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89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4371 h 353"/>
                  <a:gd name="T4" fmla="*/ 24 w 186"/>
                  <a:gd name="T5" fmla="*/ 7501 h 353"/>
                  <a:gd name="T6" fmla="*/ 18 w 186"/>
                  <a:gd name="T7" fmla="*/ 16235 h 353"/>
                  <a:gd name="T8" fmla="*/ 42 w 186"/>
                  <a:gd name="T9" fmla="*/ 28186 h 353"/>
                  <a:gd name="T10" fmla="*/ 48 w 186"/>
                  <a:gd name="T11" fmla="*/ 39908 h 353"/>
                  <a:gd name="T12" fmla="*/ 0 w 186"/>
                  <a:gd name="T13" fmla="*/ 87210 h 353"/>
                  <a:gd name="T14" fmla="*/ 54 w 186"/>
                  <a:gd name="T15" fmla="*/ 57678 h 353"/>
                  <a:gd name="T16" fmla="*/ 84 w 186"/>
                  <a:gd name="T17" fmla="*/ 53239 h 353"/>
                  <a:gd name="T18" fmla="*/ 126 w 186"/>
                  <a:gd name="T19" fmla="*/ 31232 h 353"/>
                  <a:gd name="T20" fmla="*/ 144 w 186"/>
                  <a:gd name="T21" fmla="*/ 29547 h 353"/>
                  <a:gd name="T22" fmla="*/ 144 w 186"/>
                  <a:gd name="T23" fmla="*/ 22291 h 353"/>
                  <a:gd name="T24" fmla="*/ 186 w 186"/>
                  <a:gd name="T25" fmla="*/ 16235 h 353"/>
                  <a:gd name="T26" fmla="*/ 162 w 186"/>
                  <a:gd name="T27" fmla="*/ 14724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90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91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1666 h 66"/>
                  <a:gd name="T8" fmla="*/ 6 w 155"/>
                  <a:gd name="T9" fmla="*/ 4801 h 66"/>
                  <a:gd name="T10" fmla="*/ 0 w 155"/>
                  <a:gd name="T11" fmla="*/ 6575 h 66"/>
                  <a:gd name="T12" fmla="*/ 78 w 155"/>
                  <a:gd name="T13" fmla="*/ 16115 h 66"/>
                  <a:gd name="T14" fmla="*/ 96 w 155"/>
                  <a:gd name="T15" fmla="*/ 11344 h 66"/>
                  <a:gd name="T16" fmla="*/ 155 w 155"/>
                  <a:gd name="T17" fmla="*/ 17928 h 66"/>
                  <a:gd name="T18" fmla="*/ 126 w 155"/>
                  <a:gd name="T19" fmla="*/ 6575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92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11746 h 72"/>
                  <a:gd name="T2" fmla="*/ 0 w 42"/>
                  <a:gd name="T3" fmla="*/ 6092 h 72"/>
                  <a:gd name="T4" fmla="*/ 12 w 42"/>
                  <a:gd name="T5" fmla="*/ 2109 h 72"/>
                  <a:gd name="T6" fmla="*/ 0 w 42"/>
                  <a:gd name="T7" fmla="*/ 2109 h 72"/>
                  <a:gd name="T8" fmla="*/ 12 w 42"/>
                  <a:gd name="T9" fmla="*/ 2109 h 72"/>
                  <a:gd name="T10" fmla="*/ 24 w 42"/>
                  <a:gd name="T11" fmla="*/ 2109 h 72"/>
                  <a:gd name="T12" fmla="*/ 36 w 42"/>
                  <a:gd name="T13" fmla="*/ 2109 h 72"/>
                  <a:gd name="T14" fmla="*/ 42 w 42"/>
                  <a:gd name="T15" fmla="*/ 0 h 72"/>
                  <a:gd name="T16" fmla="*/ 30 w 42"/>
                  <a:gd name="T17" fmla="*/ 6092 h 72"/>
                  <a:gd name="T18" fmla="*/ 42 w 42"/>
                  <a:gd name="T19" fmla="*/ 15660 h 72"/>
                  <a:gd name="T20" fmla="*/ 12 w 42"/>
                  <a:gd name="T21" fmla="*/ 22952 h 72"/>
                  <a:gd name="T22" fmla="*/ 6 w 42"/>
                  <a:gd name="T23" fmla="*/ 11746 h 72"/>
                  <a:gd name="T24" fmla="*/ 6 w 42"/>
                  <a:gd name="T25" fmla="*/ 11746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457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7173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7179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10 h 287"/>
                <a:gd name="T4" fmla="*/ 66 w 365"/>
                <a:gd name="T5" fmla="*/ 219 h 287"/>
                <a:gd name="T6" fmla="*/ 143 w 365"/>
                <a:gd name="T7" fmla="*/ 359 h 287"/>
                <a:gd name="T8" fmla="*/ 191 w 365"/>
                <a:gd name="T9" fmla="*/ 329 h 287"/>
                <a:gd name="T10" fmla="*/ 341 w 365"/>
                <a:gd name="T11" fmla="*/ 564 h 287"/>
                <a:gd name="T12" fmla="*/ 305 w 365"/>
                <a:gd name="T13" fmla="*/ 344 h 287"/>
                <a:gd name="T14" fmla="*/ 365 w 365"/>
                <a:gd name="T15" fmla="*/ 256 h 287"/>
                <a:gd name="T16" fmla="*/ 359 w 365"/>
                <a:gd name="T17" fmla="*/ 246 h 287"/>
                <a:gd name="T18" fmla="*/ 335 w 365"/>
                <a:gd name="T19" fmla="*/ 228 h 287"/>
                <a:gd name="T20" fmla="*/ 299 w 365"/>
                <a:gd name="T21" fmla="*/ 170 h 287"/>
                <a:gd name="T22" fmla="*/ 257 w 365"/>
                <a:gd name="T23" fmla="*/ 134 h 287"/>
                <a:gd name="T24" fmla="*/ 215 w 365"/>
                <a:gd name="T25" fmla="*/ 103 h 287"/>
                <a:gd name="T26" fmla="*/ 173 w 365"/>
                <a:gd name="T27" fmla="*/ 85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180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181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79 h 60"/>
                <a:gd name="T16" fmla="*/ 65 w 71"/>
                <a:gd name="T17" fmla="*/ 92 h 60"/>
                <a:gd name="T18" fmla="*/ 71 w 71"/>
                <a:gd name="T19" fmla="*/ 116 h 60"/>
                <a:gd name="T20" fmla="*/ 71 w 71"/>
                <a:gd name="T21" fmla="*/ 128 h 60"/>
                <a:gd name="T22" fmla="*/ 59 w 71"/>
                <a:gd name="T23" fmla="*/ 116 h 60"/>
                <a:gd name="T24" fmla="*/ 47 w 71"/>
                <a:gd name="T25" fmla="*/ 92 h 60"/>
                <a:gd name="T26" fmla="*/ 23 w 71"/>
                <a:gd name="T27" fmla="*/ 79 h 60"/>
                <a:gd name="T28" fmla="*/ 23 w 71"/>
                <a:gd name="T29" fmla="*/ 85 h 60"/>
                <a:gd name="T30" fmla="*/ 18 w 71"/>
                <a:gd name="T31" fmla="*/ 92 h 60"/>
                <a:gd name="T32" fmla="*/ 12 w 71"/>
                <a:gd name="T33" fmla="*/ 104 h 60"/>
                <a:gd name="T34" fmla="*/ 6 w 71"/>
                <a:gd name="T35" fmla="*/ 104 h 60"/>
                <a:gd name="T36" fmla="*/ 6 w 71"/>
                <a:gd name="T37" fmla="*/ 104 h 60"/>
                <a:gd name="T38" fmla="*/ 6 w 71"/>
                <a:gd name="T39" fmla="*/ 85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182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03 h 162"/>
                <a:gd name="T10" fmla="*/ 96 w 161"/>
                <a:gd name="T11" fmla="*/ 109 h 162"/>
                <a:gd name="T12" fmla="*/ 102 w 161"/>
                <a:gd name="T13" fmla="*/ 121 h 162"/>
                <a:gd name="T14" fmla="*/ 108 w 161"/>
                <a:gd name="T15" fmla="*/ 144 h 162"/>
                <a:gd name="T16" fmla="*/ 120 w 161"/>
                <a:gd name="T17" fmla="*/ 168 h 162"/>
                <a:gd name="T18" fmla="*/ 143 w 161"/>
                <a:gd name="T19" fmla="*/ 204 h 162"/>
                <a:gd name="T20" fmla="*/ 155 w 161"/>
                <a:gd name="T21" fmla="*/ 252 h 162"/>
                <a:gd name="T22" fmla="*/ 161 w 161"/>
                <a:gd name="T23" fmla="*/ 279 h 162"/>
                <a:gd name="T24" fmla="*/ 161 w 161"/>
                <a:gd name="T25" fmla="*/ 289 h 162"/>
                <a:gd name="T26" fmla="*/ 96 w 161"/>
                <a:gd name="T27" fmla="*/ 180 h 162"/>
                <a:gd name="T28" fmla="*/ 30 w 161"/>
                <a:gd name="T29" fmla="*/ 103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183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79 h 60"/>
                <a:gd name="T4" fmla="*/ 41 w 59"/>
                <a:gd name="T5" fmla="*/ 85 h 60"/>
                <a:gd name="T6" fmla="*/ 47 w 59"/>
                <a:gd name="T7" fmla="*/ 92 h 60"/>
                <a:gd name="T8" fmla="*/ 53 w 59"/>
                <a:gd name="T9" fmla="*/ 116 h 60"/>
                <a:gd name="T10" fmla="*/ 53 w 59"/>
                <a:gd name="T11" fmla="*/ 128 h 60"/>
                <a:gd name="T12" fmla="*/ 47 w 59"/>
                <a:gd name="T13" fmla="*/ 116 h 60"/>
                <a:gd name="T14" fmla="*/ 35 w 59"/>
                <a:gd name="T15" fmla="*/ 104 h 60"/>
                <a:gd name="T16" fmla="*/ 23 w 59"/>
                <a:gd name="T17" fmla="*/ 85 h 60"/>
                <a:gd name="T18" fmla="*/ 17 w 59"/>
                <a:gd name="T19" fmla="*/ 79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184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85 h 204"/>
                <a:gd name="T2" fmla="*/ 245 w 245"/>
                <a:gd name="T3" fmla="*/ 91 h 204"/>
                <a:gd name="T4" fmla="*/ 209 w 245"/>
                <a:gd name="T5" fmla="*/ 164 h 204"/>
                <a:gd name="T6" fmla="*/ 143 w 245"/>
                <a:gd name="T7" fmla="*/ 267 h 204"/>
                <a:gd name="T8" fmla="*/ 167 w 245"/>
                <a:gd name="T9" fmla="*/ 317 h 204"/>
                <a:gd name="T10" fmla="*/ 179 w 245"/>
                <a:gd name="T11" fmla="*/ 414 h 204"/>
                <a:gd name="T12" fmla="*/ 77 w 245"/>
                <a:gd name="T13" fmla="*/ 267 h 204"/>
                <a:gd name="T14" fmla="*/ 47 w 245"/>
                <a:gd name="T15" fmla="*/ 164 h 204"/>
                <a:gd name="T16" fmla="*/ 89 w 245"/>
                <a:gd name="T17" fmla="*/ 128 h 204"/>
                <a:gd name="T18" fmla="*/ 59 w 245"/>
                <a:gd name="T19" fmla="*/ 85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85 h 204"/>
                <a:gd name="T50" fmla="*/ 233 w 245"/>
                <a:gd name="T51" fmla="*/ 85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4582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75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94584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AF5A6376-5C9C-48A4-952D-0649E44548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90636" r:id="rId1"/>
    <p:sldLayoutId id="2147490304" r:id="rId2"/>
    <p:sldLayoutId id="2147490305" r:id="rId3"/>
    <p:sldLayoutId id="2147490306" r:id="rId4"/>
    <p:sldLayoutId id="2147490307" r:id="rId5"/>
    <p:sldLayoutId id="2147490308" r:id="rId6"/>
    <p:sldLayoutId id="2147490309" r:id="rId7"/>
    <p:sldLayoutId id="2147490310" r:id="rId8"/>
    <p:sldLayoutId id="2147490311" r:id="rId9"/>
    <p:sldLayoutId id="2147490312" r:id="rId10"/>
    <p:sldLayoutId id="2147490313" r:id="rId11"/>
    <p:sldLayoutId id="2147490314" r:id="rId12"/>
    <p:sldLayoutId id="2147490637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184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8217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52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652 w 6027"/>
                <a:gd name="T7" fmla="*/ 0 h 2296"/>
                <a:gd name="T8" fmla="*/ 652 w 6027"/>
                <a:gd name="T9" fmla="*/ 1 h 2296"/>
                <a:gd name="T10" fmla="*/ 652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6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8195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8196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9456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82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82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4371 h 353"/>
                  <a:gd name="T4" fmla="*/ 24 w 186"/>
                  <a:gd name="T5" fmla="*/ 7501 h 353"/>
                  <a:gd name="T6" fmla="*/ 18 w 186"/>
                  <a:gd name="T7" fmla="*/ 16235 h 353"/>
                  <a:gd name="T8" fmla="*/ 42 w 186"/>
                  <a:gd name="T9" fmla="*/ 28186 h 353"/>
                  <a:gd name="T10" fmla="*/ 48 w 186"/>
                  <a:gd name="T11" fmla="*/ 39908 h 353"/>
                  <a:gd name="T12" fmla="*/ 0 w 186"/>
                  <a:gd name="T13" fmla="*/ 87210 h 353"/>
                  <a:gd name="T14" fmla="*/ 54 w 186"/>
                  <a:gd name="T15" fmla="*/ 57678 h 353"/>
                  <a:gd name="T16" fmla="*/ 84 w 186"/>
                  <a:gd name="T17" fmla="*/ 53239 h 353"/>
                  <a:gd name="T18" fmla="*/ 126 w 186"/>
                  <a:gd name="T19" fmla="*/ 31232 h 353"/>
                  <a:gd name="T20" fmla="*/ 144 w 186"/>
                  <a:gd name="T21" fmla="*/ 29547 h 353"/>
                  <a:gd name="T22" fmla="*/ 144 w 186"/>
                  <a:gd name="T23" fmla="*/ 22291 h 353"/>
                  <a:gd name="T24" fmla="*/ 186 w 186"/>
                  <a:gd name="T25" fmla="*/ 16235 h 353"/>
                  <a:gd name="T26" fmla="*/ 162 w 186"/>
                  <a:gd name="T27" fmla="*/ 14724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1666 h 66"/>
                  <a:gd name="T8" fmla="*/ 6 w 155"/>
                  <a:gd name="T9" fmla="*/ 4801 h 66"/>
                  <a:gd name="T10" fmla="*/ 0 w 155"/>
                  <a:gd name="T11" fmla="*/ 6575 h 66"/>
                  <a:gd name="T12" fmla="*/ 78 w 155"/>
                  <a:gd name="T13" fmla="*/ 16115 h 66"/>
                  <a:gd name="T14" fmla="*/ 96 w 155"/>
                  <a:gd name="T15" fmla="*/ 11344 h 66"/>
                  <a:gd name="T16" fmla="*/ 155 w 155"/>
                  <a:gd name="T17" fmla="*/ 17928 h 66"/>
                  <a:gd name="T18" fmla="*/ 126 w 155"/>
                  <a:gd name="T19" fmla="*/ 6575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11746 h 72"/>
                  <a:gd name="T2" fmla="*/ 0 w 42"/>
                  <a:gd name="T3" fmla="*/ 6092 h 72"/>
                  <a:gd name="T4" fmla="*/ 12 w 42"/>
                  <a:gd name="T5" fmla="*/ 2109 h 72"/>
                  <a:gd name="T6" fmla="*/ 0 w 42"/>
                  <a:gd name="T7" fmla="*/ 2109 h 72"/>
                  <a:gd name="T8" fmla="*/ 12 w 42"/>
                  <a:gd name="T9" fmla="*/ 2109 h 72"/>
                  <a:gd name="T10" fmla="*/ 24 w 42"/>
                  <a:gd name="T11" fmla="*/ 2109 h 72"/>
                  <a:gd name="T12" fmla="*/ 36 w 42"/>
                  <a:gd name="T13" fmla="*/ 2109 h 72"/>
                  <a:gd name="T14" fmla="*/ 42 w 42"/>
                  <a:gd name="T15" fmla="*/ 0 h 72"/>
                  <a:gd name="T16" fmla="*/ 30 w 42"/>
                  <a:gd name="T17" fmla="*/ 6092 h 72"/>
                  <a:gd name="T18" fmla="*/ 42 w 42"/>
                  <a:gd name="T19" fmla="*/ 15660 h 72"/>
                  <a:gd name="T20" fmla="*/ 12 w 42"/>
                  <a:gd name="T21" fmla="*/ 22952 h 72"/>
                  <a:gd name="T22" fmla="*/ 6 w 42"/>
                  <a:gd name="T23" fmla="*/ 11746 h 72"/>
                  <a:gd name="T24" fmla="*/ 6 w 42"/>
                  <a:gd name="T25" fmla="*/ 11746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457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819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8203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10 h 287"/>
                <a:gd name="T4" fmla="*/ 66 w 365"/>
                <a:gd name="T5" fmla="*/ 219 h 287"/>
                <a:gd name="T6" fmla="*/ 143 w 365"/>
                <a:gd name="T7" fmla="*/ 359 h 287"/>
                <a:gd name="T8" fmla="*/ 191 w 365"/>
                <a:gd name="T9" fmla="*/ 329 h 287"/>
                <a:gd name="T10" fmla="*/ 341 w 365"/>
                <a:gd name="T11" fmla="*/ 564 h 287"/>
                <a:gd name="T12" fmla="*/ 305 w 365"/>
                <a:gd name="T13" fmla="*/ 344 h 287"/>
                <a:gd name="T14" fmla="*/ 365 w 365"/>
                <a:gd name="T15" fmla="*/ 256 h 287"/>
                <a:gd name="T16" fmla="*/ 359 w 365"/>
                <a:gd name="T17" fmla="*/ 246 h 287"/>
                <a:gd name="T18" fmla="*/ 335 w 365"/>
                <a:gd name="T19" fmla="*/ 228 h 287"/>
                <a:gd name="T20" fmla="*/ 299 w 365"/>
                <a:gd name="T21" fmla="*/ 170 h 287"/>
                <a:gd name="T22" fmla="*/ 257 w 365"/>
                <a:gd name="T23" fmla="*/ 134 h 287"/>
                <a:gd name="T24" fmla="*/ 215 w 365"/>
                <a:gd name="T25" fmla="*/ 103 h 287"/>
                <a:gd name="T26" fmla="*/ 173 w 365"/>
                <a:gd name="T27" fmla="*/ 85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04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05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79 h 60"/>
                <a:gd name="T16" fmla="*/ 65 w 71"/>
                <a:gd name="T17" fmla="*/ 92 h 60"/>
                <a:gd name="T18" fmla="*/ 71 w 71"/>
                <a:gd name="T19" fmla="*/ 116 h 60"/>
                <a:gd name="T20" fmla="*/ 71 w 71"/>
                <a:gd name="T21" fmla="*/ 128 h 60"/>
                <a:gd name="T22" fmla="*/ 59 w 71"/>
                <a:gd name="T23" fmla="*/ 116 h 60"/>
                <a:gd name="T24" fmla="*/ 47 w 71"/>
                <a:gd name="T25" fmla="*/ 92 h 60"/>
                <a:gd name="T26" fmla="*/ 23 w 71"/>
                <a:gd name="T27" fmla="*/ 79 h 60"/>
                <a:gd name="T28" fmla="*/ 23 w 71"/>
                <a:gd name="T29" fmla="*/ 85 h 60"/>
                <a:gd name="T30" fmla="*/ 18 w 71"/>
                <a:gd name="T31" fmla="*/ 92 h 60"/>
                <a:gd name="T32" fmla="*/ 12 w 71"/>
                <a:gd name="T33" fmla="*/ 104 h 60"/>
                <a:gd name="T34" fmla="*/ 6 w 71"/>
                <a:gd name="T35" fmla="*/ 104 h 60"/>
                <a:gd name="T36" fmla="*/ 6 w 71"/>
                <a:gd name="T37" fmla="*/ 104 h 60"/>
                <a:gd name="T38" fmla="*/ 6 w 71"/>
                <a:gd name="T39" fmla="*/ 85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06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03 h 162"/>
                <a:gd name="T10" fmla="*/ 96 w 161"/>
                <a:gd name="T11" fmla="*/ 109 h 162"/>
                <a:gd name="T12" fmla="*/ 102 w 161"/>
                <a:gd name="T13" fmla="*/ 121 h 162"/>
                <a:gd name="T14" fmla="*/ 108 w 161"/>
                <a:gd name="T15" fmla="*/ 144 h 162"/>
                <a:gd name="T16" fmla="*/ 120 w 161"/>
                <a:gd name="T17" fmla="*/ 168 h 162"/>
                <a:gd name="T18" fmla="*/ 143 w 161"/>
                <a:gd name="T19" fmla="*/ 204 h 162"/>
                <a:gd name="T20" fmla="*/ 155 w 161"/>
                <a:gd name="T21" fmla="*/ 252 h 162"/>
                <a:gd name="T22" fmla="*/ 161 w 161"/>
                <a:gd name="T23" fmla="*/ 279 h 162"/>
                <a:gd name="T24" fmla="*/ 161 w 161"/>
                <a:gd name="T25" fmla="*/ 289 h 162"/>
                <a:gd name="T26" fmla="*/ 96 w 161"/>
                <a:gd name="T27" fmla="*/ 180 h 162"/>
                <a:gd name="T28" fmla="*/ 30 w 161"/>
                <a:gd name="T29" fmla="*/ 103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07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79 h 60"/>
                <a:gd name="T4" fmla="*/ 41 w 59"/>
                <a:gd name="T5" fmla="*/ 85 h 60"/>
                <a:gd name="T6" fmla="*/ 47 w 59"/>
                <a:gd name="T7" fmla="*/ 92 h 60"/>
                <a:gd name="T8" fmla="*/ 53 w 59"/>
                <a:gd name="T9" fmla="*/ 116 h 60"/>
                <a:gd name="T10" fmla="*/ 53 w 59"/>
                <a:gd name="T11" fmla="*/ 128 h 60"/>
                <a:gd name="T12" fmla="*/ 47 w 59"/>
                <a:gd name="T13" fmla="*/ 116 h 60"/>
                <a:gd name="T14" fmla="*/ 35 w 59"/>
                <a:gd name="T15" fmla="*/ 104 h 60"/>
                <a:gd name="T16" fmla="*/ 23 w 59"/>
                <a:gd name="T17" fmla="*/ 85 h 60"/>
                <a:gd name="T18" fmla="*/ 17 w 59"/>
                <a:gd name="T19" fmla="*/ 79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08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85 h 204"/>
                <a:gd name="T2" fmla="*/ 245 w 245"/>
                <a:gd name="T3" fmla="*/ 91 h 204"/>
                <a:gd name="T4" fmla="*/ 209 w 245"/>
                <a:gd name="T5" fmla="*/ 164 h 204"/>
                <a:gd name="T6" fmla="*/ 143 w 245"/>
                <a:gd name="T7" fmla="*/ 267 h 204"/>
                <a:gd name="T8" fmla="*/ 167 w 245"/>
                <a:gd name="T9" fmla="*/ 317 h 204"/>
                <a:gd name="T10" fmla="*/ 179 w 245"/>
                <a:gd name="T11" fmla="*/ 414 h 204"/>
                <a:gd name="T12" fmla="*/ 77 w 245"/>
                <a:gd name="T13" fmla="*/ 267 h 204"/>
                <a:gd name="T14" fmla="*/ 47 w 245"/>
                <a:gd name="T15" fmla="*/ 164 h 204"/>
                <a:gd name="T16" fmla="*/ 89 w 245"/>
                <a:gd name="T17" fmla="*/ 128 h 204"/>
                <a:gd name="T18" fmla="*/ 59 w 245"/>
                <a:gd name="T19" fmla="*/ 85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85 h 204"/>
                <a:gd name="T50" fmla="*/ 233 w 245"/>
                <a:gd name="T51" fmla="*/ 85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4582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199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94584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AF6024CE-AD00-45C8-AF2F-96E727E6CC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90638" r:id="rId1"/>
    <p:sldLayoutId id="2147490315" r:id="rId2"/>
    <p:sldLayoutId id="2147490316" r:id="rId3"/>
    <p:sldLayoutId id="2147490317" r:id="rId4"/>
    <p:sldLayoutId id="2147490318" r:id="rId5"/>
    <p:sldLayoutId id="2147490319" r:id="rId6"/>
    <p:sldLayoutId id="2147490320" r:id="rId7"/>
    <p:sldLayoutId id="2147490321" r:id="rId8"/>
    <p:sldLayoutId id="2147490322" r:id="rId9"/>
    <p:sldLayoutId id="2147490323" r:id="rId10"/>
    <p:sldLayoutId id="2147490324" r:id="rId11"/>
    <p:sldLayoutId id="2147490325" r:id="rId12"/>
    <p:sldLayoutId id="2147490639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1847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9241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52 w 6027"/>
                <a:gd name="T1" fmla="*/ 1 h 2296"/>
                <a:gd name="T2" fmla="*/ 0 w 6027"/>
                <a:gd name="T3" fmla="*/ 1 h 2296"/>
                <a:gd name="T4" fmla="*/ 0 w 6027"/>
                <a:gd name="T5" fmla="*/ 0 h 2296"/>
                <a:gd name="T6" fmla="*/ 652 w 6027"/>
                <a:gd name="T7" fmla="*/ 0 h 2296"/>
                <a:gd name="T8" fmla="*/ 652 w 6027"/>
                <a:gd name="T9" fmla="*/ 1 h 2296"/>
                <a:gd name="T10" fmla="*/ 652 w 6027"/>
                <a:gd name="T11" fmla="*/ 1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56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9219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147483647 w 5748"/>
              <a:gd name="T1" fmla="*/ 2147483647 h 246"/>
              <a:gd name="T2" fmla="*/ 0 w 5748"/>
              <a:gd name="T3" fmla="*/ 2147483647 h 246"/>
              <a:gd name="T4" fmla="*/ 0 w 5748"/>
              <a:gd name="T5" fmla="*/ 0 h 246"/>
              <a:gd name="T6" fmla="*/ 2147483647 w 5748"/>
              <a:gd name="T7" fmla="*/ 0 h 246"/>
              <a:gd name="T8" fmla="*/ 2147483647 w 5748"/>
              <a:gd name="T9" fmla="*/ 2147483647 h 246"/>
              <a:gd name="T10" fmla="*/ 2147483647 w 5748"/>
              <a:gd name="T11" fmla="*/ 2147483647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9220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9456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9234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9236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37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4371 h 353"/>
                  <a:gd name="T4" fmla="*/ 24 w 186"/>
                  <a:gd name="T5" fmla="*/ 7501 h 353"/>
                  <a:gd name="T6" fmla="*/ 18 w 186"/>
                  <a:gd name="T7" fmla="*/ 16235 h 353"/>
                  <a:gd name="T8" fmla="*/ 42 w 186"/>
                  <a:gd name="T9" fmla="*/ 28186 h 353"/>
                  <a:gd name="T10" fmla="*/ 48 w 186"/>
                  <a:gd name="T11" fmla="*/ 39908 h 353"/>
                  <a:gd name="T12" fmla="*/ 0 w 186"/>
                  <a:gd name="T13" fmla="*/ 87210 h 353"/>
                  <a:gd name="T14" fmla="*/ 54 w 186"/>
                  <a:gd name="T15" fmla="*/ 57678 h 353"/>
                  <a:gd name="T16" fmla="*/ 84 w 186"/>
                  <a:gd name="T17" fmla="*/ 53239 h 353"/>
                  <a:gd name="T18" fmla="*/ 126 w 186"/>
                  <a:gd name="T19" fmla="*/ 31232 h 353"/>
                  <a:gd name="T20" fmla="*/ 144 w 186"/>
                  <a:gd name="T21" fmla="*/ 29547 h 353"/>
                  <a:gd name="T22" fmla="*/ 144 w 186"/>
                  <a:gd name="T23" fmla="*/ 22291 h 353"/>
                  <a:gd name="T24" fmla="*/ 186 w 186"/>
                  <a:gd name="T25" fmla="*/ 16235 h 353"/>
                  <a:gd name="T26" fmla="*/ 162 w 186"/>
                  <a:gd name="T27" fmla="*/ 14724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38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39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1666 h 66"/>
                  <a:gd name="T8" fmla="*/ 6 w 155"/>
                  <a:gd name="T9" fmla="*/ 4801 h 66"/>
                  <a:gd name="T10" fmla="*/ 0 w 155"/>
                  <a:gd name="T11" fmla="*/ 6575 h 66"/>
                  <a:gd name="T12" fmla="*/ 78 w 155"/>
                  <a:gd name="T13" fmla="*/ 16115 h 66"/>
                  <a:gd name="T14" fmla="*/ 96 w 155"/>
                  <a:gd name="T15" fmla="*/ 11344 h 66"/>
                  <a:gd name="T16" fmla="*/ 155 w 155"/>
                  <a:gd name="T17" fmla="*/ 17928 h 66"/>
                  <a:gd name="T18" fmla="*/ 126 w 155"/>
                  <a:gd name="T19" fmla="*/ 6575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40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11746 h 72"/>
                  <a:gd name="T2" fmla="*/ 0 w 42"/>
                  <a:gd name="T3" fmla="*/ 6092 h 72"/>
                  <a:gd name="T4" fmla="*/ 12 w 42"/>
                  <a:gd name="T5" fmla="*/ 2109 h 72"/>
                  <a:gd name="T6" fmla="*/ 0 w 42"/>
                  <a:gd name="T7" fmla="*/ 2109 h 72"/>
                  <a:gd name="T8" fmla="*/ 12 w 42"/>
                  <a:gd name="T9" fmla="*/ 2109 h 72"/>
                  <a:gd name="T10" fmla="*/ 24 w 42"/>
                  <a:gd name="T11" fmla="*/ 2109 h 72"/>
                  <a:gd name="T12" fmla="*/ 36 w 42"/>
                  <a:gd name="T13" fmla="*/ 2109 h 72"/>
                  <a:gd name="T14" fmla="*/ 42 w 42"/>
                  <a:gd name="T15" fmla="*/ 0 h 72"/>
                  <a:gd name="T16" fmla="*/ 30 w 42"/>
                  <a:gd name="T17" fmla="*/ 6092 h 72"/>
                  <a:gd name="T18" fmla="*/ 42 w 42"/>
                  <a:gd name="T19" fmla="*/ 15660 h 72"/>
                  <a:gd name="T20" fmla="*/ 12 w 42"/>
                  <a:gd name="T21" fmla="*/ 22952 h 72"/>
                  <a:gd name="T22" fmla="*/ 6 w 42"/>
                  <a:gd name="T23" fmla="*/ 11746 h 72"/>
                  <a:gd name="T24" fmla="*/ 6 w 42"/>
                  <a:gd name="T25" fmla="*/ 11746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457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9221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9227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110 h 287"/>
                <a:gd name="T4" fmla="*/ 66 w 365"/>
                <a:gd name="T5" fmla="*/ 219 h 287"/>
                <a:gd name="T6" fmla="*/ 143 w 365"/>
                <a:gd name="T7" fmla="*/ 359 h 287"/>
                <a:gd name="T8" fmla="*/ 191 w 365"/>
                <a:gd name="T9" fmla="*/ 329 h 287"/>
                <a:gd name="T10" fmla="*/ 341 w 365"/>
                <a:gd name="T11" fmla="*/ 564 h 287"/>
                <a:gd name="T12" fmla="*/ 305 w 365"/>
                <a:gd name="T13" fmla="*/ 344 h 287"/>
                <a:gd name="T14" fmla="*/ 365 w 365"/>
                <a:gd name="T15" fmla="*/ 256 h 287"/>
                <a:gd name="T16" fmla="*/ 359 w 365"/>
                <a:gd name="T17" fmla="*/ 246 h 287"/>
                <a:gd name="T18" fmla="*/ 335 w 365"/>
                <a:gd name="T19" fmla="*/ 228 h 287"/>
                <a:gd name="T20" fmla="*/ 299 w 365"/>
                <a:gd name="T21" fmla="*/ 170 h 287"/>
                <a:gd name="T22" fmla="*/ 257 w 365"/>
                <a:gd name="T23" fmla="*/ 134 h 287"/>
                <a:gd name="T24" fmla="*/ 215 w 365"/>
                <a:gd name="T25" fmla="*/ 103 h 287"/>
                <a:gd name="T26" fmla="*/ 173 w 365"/>
                <a:gd name="T27" fmla="*/ 85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28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29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79 h 60"/>
                <a:gd name="T16" fmla="*/ 65 w 71"/>
                <a:gd name="T17" fmla="*/ 92 h 60"/>
                <a:gd name="T18" fmla="*/ 71 w 71"/>
                <a:gd name="T19" fmla="*/ 116 h 60"/>
                <a:gd name="T20" fmla="*/ 71 w 71"/>
                <a:gd name="T21" fmla="*/ 128 h 60"/>
                <a:gd name="T22" fmla="*/ 59 w 71"/>
                <a:gd name="T23" fmla="*/ 116 h 60"/>
                <a:gd name="T24" fmla="*/ 47 w 71"/>
                <a:gd name="T25" fmla="*/ 92 h 60"/>
                <a:gd name="T26" fmla="*/ 23 w 71"/>
                <a:gd name="T27" fmla="*/ 79 h 60"/>
                <a:gd name="T28" fmla="*/ 23 w 71"/>
                <a:gd name="T29" fmla="*/ 85 h 60"/>
                <a:gd name="T30" fmla="*/ 18 w 71"/>
                <a:gd name="T31" fmla="*/ 92 h 60"/>
                <a:gd name="T32" fmla="*/ 12 w 71"/>
                <a:gd name="T33" fmla="*/ 104 h 60"/>
                <a:gd name="T34" fmla="*/ 6 w 71"/>
                <a:gd name="T35" fmla="*/ 104 h 60"/>
                <a:gd name="T36" fmla="*/ 6 w 71"/>
                <a:gd name="T37" fmla="*/ 104 h 60"/>
                <a:gd name="T38" fmla="*/ 6 w 71"/>
                <a:gd name="T39" fmla="*/ 85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30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103 h 162"/>
                <a:gd name="T10" fmla="*/ 96 w 161"/>
                <a:gd name="T11" fmla="*/ 109 h 162"/>
                <a:gd name="T12" fmla="*/ 102 w 161"/>
                <a:gd name="T13" fmla="*/ 121 h 162"/>
                <a:gd name="T14" fmla="*/ 108 w 161"/>
                <a:gd name="T15" fmla="*/ 144 h 162"/>
                <a:gd name="T16" fmla="*/ 120 w 161"/>
                <a:gd name="T17" fmla="*/ 168 h 162"/>
                <a:gd name="T18" fmla="*/ 143 w 161"/>
                <a:gd name="T19" fmla="*/ 204 h 162"/>
                <a:gd name="T20" fmla="*/ 155 w 161"/>
                <a:gd name="T21" fmla="*/ 252 h 162"/>
                <a:gd name="T22" fmla="*/ 161 w 161"/>
                <a:gd name="T23" fmla="*/ 279 h 162"/>
                <a:gd name="T24" fmla="*/ 161 w 161"/>
                <a:gd name="T25" fmla="*/ 289 h 162"/>
                <a:gd name="T26" fmla="*/ 96 w 161"/>
                <a:gd name="T27" fmla="*/ 180 h 162"/>
                <a:gd name="T28" fmla="*/ 30 w 161"/>
                <a:gd name="T29" fmla="*/ 103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31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79 h 60"/>
                <a:gd name="T4" fmla="*/ 41 w 59"/>
                <a:gd name="T5" fmla="*/ 85 h 60"/>
                <a:gd name="T6" fmla="*/ 47 w 59"/>
                <a:gd name="T7" fmla="*/ 92 h 60"/>
                <a:gd name="T8" fmla="*/ 53 w 59"/>
                <a:gd name="T9" fmla="*/ 116 h 60"/>
                <a:gd name="T10" fmla="*/ 53 w 59"/>
                <a:gd name="T11" fmla="*/ 128 h 60"/>
                <a:gd name="T12" fmla="*/ 47 w 59"/>
                <a:gd name="T13" fmla="*/ 116 h 60"/>
                <a:gd name="T14" fmla="*/ 35 w 59"/>
                <a:gd name="T15" fmla="*/ 104 h 60"/>
                <a:gd name="T16" fmla="*/ 23 w 59"/>
                <a:gd name="T17" fmla="*/ 85 h 60"/>
                <a:gd name="T18" fmla="*/ 17 w 59"/>
                <a:gd name="T19" fmla="*/ 79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232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85 h 204"/>
                <a:gd name="T2" fmla="*/ 245 w 245"/>
                <a:gd name="T3" fmla="*/ 91 h 204"/>
                <a:gd name="T4" fmla="*/ 209 w 245"/>
                <a:gd name="T5" fmla="*/ 164 h 204"/>
                <a:gd name="T6" fmla="*/ 143 w 245"/>
                <a:gd name="T7" fmla="*/ 267 h 204"/>
                <a:gd name="T8" fmla="*/ 167 w 245"/>
                <a:gd name="T9" fmla="*/ 317 h 204"/>
                <a:gd name="T10" fmla="*/ 179 w 245"/>
                <a:gd name="T11" fmla="*/ 414 h 204"/>
                <a:gd name="T12" fmla="*/ 77 w 245"/>
                <a:gd name="T13" fmla="*/ 267 h 204"/>
                <a:gd name="T14" fmla="*/ 47 w 245"/>
                <a:gd name="T15" fmla="*/ 164 h 204"/>
                <a:gd name="T16" fmla="*/ 89 w 245"/>
                <a:gd name="T17" fmla="*/ 128 h 204"/>
                <a:gd name="T18" fmla="*/ 59 w 245"/>
                <a:gd name="T19" fmla="*/ 85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85 h 204"/>
                <a:gd name="T50" fmla="*/ 233 w 245"/>
                <a:gd name="T51" fmla="*/ 85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4582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23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94584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8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E6BF60FC-DFC5-4349-9B63-809ECB32AC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90640" r:id="rId1"/>
    <p:sldLayoutId id="2147490326" r:id="rId2"/>
    <p:sldLayoutId id="2147490327" r:id="rId3"/>
    <p:sldLayoutId id="2147490328" r:id="rId4"/>
    <p:sldLayoutId id="2147490329" r:id="rId5"/>
    <p:sldLayoutId id="2147490330" r:id="rId6"/>
    <p:sldLayoutId id="2147490331" r:id="rId7"/>
    <p:sldLayoutId id="2147490332" r:id="rId8"/>
    <p:sldLayoutId id="2147490333" r:id="rId9"/>
    <p:sldLayoutId id="2147490334" r:id="rId10"/>
    <p:sldLayoutId id="2147490335" r:id="rId11"/>
    <p:sldLayoutId id="2147490336" r:id="rId12"/>
    <p:sldLayoutId id="2147490641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0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0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hyperlink" Target="mailto:holland@2com.ru" TargetMode="Externa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dirty="0" smtClean="0">
                <a:latin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</a:rPr>
              <a:t>Динамика показателей, характеризующих</a:t>
            </a:r>
            <a:br>
              <a:rPr lang="ru-RU" sz="2800" b="1" dirty="0" smtClean="0">
                <a:latin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</a:rPr>
              <a:t>состояние оказания принудительного лечения  в Российской Федерации по данным  годовых отчётов     </a:t>
            </a:r>
            <a:r>
              <a:rPr lang="en-US" sz="2800" b="1" dirty="0" smtClean="0">
                <a:latin typeface="Times New Roman" pitchFamily="18" charset="0"/>
              </a:rPr>
              <a:t>“</a:t>
            </a:r>
            <a:r>
              <a:rPr lang="ru-RU" sz="2800" b="1" dirty="0" smtClean="0">
                <a:latin typeface="Times New Roman" pitchFamily="18" charset="0"/>
              </a:rPr>
              <a:t>Сведения о контингентах больных с психическими расстройствами, находящихся на активном диспансерном наблюдении и принудительном лечении</a:t>
            </a:r>
            <a:r>
              <a:rPr lang="en-US" sz="2800" b="1" dirty="0" smtClean="0">
                <a:latin typeface="Times New Roman" pitchFamily="18" charset="0"/>
              </a:rPr>
              <a:t>” </a:t>
            </a:r>
            <a:r>
              <a:rPr lang="ru-RU" sz="2800" b="1" dirty="0" smtClean="0">
                <a:latin typeface="Times New Roman" pitchFamily="18" charset="0"/>
              </a:rPr>
              <a:t>(Форма № 36-ПЛ) </a:t>
            </a:r>
            <a:br>
              <a:rPr lang="ru-RU" sz="2800" b="1" dirty="0" smtClean="0">
                <a:latin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</a:rPr>
              <a:t>в 2006-2017г г.</a:t>
            </a:r>
            <a:r>
              <a:rPr lang="en-US" sz="2800" b="1" dirty="0" smtClean="0">
                <a:latin typeface="Times New Roman" pitchFamily="18" charset="0"/>
              </a:rPr>
              <a:t>”</a:t>
            </a:r>
            <a:r>
              <a:rPr lang="ru-RU" sz="2800" b="1" dirty="0" smtClean="0">
                <a:latin typeface="Times New Roman" pitchFamily="18" charset="0"/>
              </a:rPr>
              <a:t> </a:t>
            </a:r>
            <a:endParaRPr lang="ru-RU" sz="2800" dirty="0" smtClean="0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  <a:p>
            <a:pPr eaLnBrk="1" hangingPunct="1"/>
            <a:endParaRPr lang="ru-RU" altLang="ru-RU" smtClean="0"/>
          </a:p>
          <a:p>
            <a:pPr eaLnBrk="1" hangingPunct="1"/>
            <a:endParaRPr lang="ru-RU" altLang="ru-RU" smtClean="0"/>
          </a:p>
          <a:p>
            <a:pPr algn="r" eaLnBrk="1" hangingPunct="1">
              <a:buFontTx/>
              <a:buNone/>
            </a:pPr>
            <a:endParaRPr lang="ru-RU" altLang="ru-RU" sz="1800" b="1" smtClean="0">
              <a:latin typeface="Times New Roman" pitchFamily="18" charset="0"/>
            </a:endParaRPr>
          </a:p>
          <a:p>
            <a:pPr algn="r" eaLnBrk="1" hangingPunct="1">
              <a:buFontTx/>
              <a:buNone/>
            </a:pPr>
            <a:endParaRPr lang="ru-RU" altLang="ru-RU" sz="1800" b="1" smtClean="0">
              <a:latin typeface="Times New Roman" pitchFamily="18" charset="0"/>
            </a:endParaRPr>
          </a:p>
          <a:p>
            <a:pPr algn="r" eaLnBrk="1" hangingPunct="1">
              <a:buFontTx/>
              <a:buNone/>
            </a:pPr>
            <a:r>
              <a:rPr lang="ru-RU" altLang="ru-RU" sz="1800" b="1" smtClean="0">
                <a:latin typeface="Times New Roman" pitchFamily="18" charset="0"/>
              </a:rPr>
              <a:t>ФГБУ  </a:t>
            </a:r>
            <a:r>
              <a:rPr lang="en-US" altLang="ru-RU" sz="1800" b="1" smtClean="0">
                <a:latin typeface="Times New Roman" pitchFamily="18" charset="0"/>
              </a:rPr>
              <a:t>“</a:t>
            </a:r>
            <a:r>
              <a:rPr lang="ru-RU" altLang="ru-RU" sz="1800" b="1" smtClean="0">
                <a:latin typeface="Times New Roman" pitchFamily="18" charset="0"/>
              </a:rPr>
              <a:t>НМИЦПН имени В.П.Сербского</a:t>
            </a:r>
            <a:r>
              <a:rPr lang="en-US" altLang="ru-RU" sz="1800" b="1" smtClean="0">
                <a:latin typeface="Times New Roman" pitchFamily="18" charset="0"/>
              </a:rPr>
              <a:t>”</a:t>
            </a:r>
            <a:endParaRPr lang="ru-RU" altLang="ru-RU" sz="1800" b="1" smtClean="0">
              <a:latin typeface="Times New Roman" pitchFamily="18" charset="0"/>
            </a:endParaRPr>
          </a:p>
          <a:p>
            <a:pPr algn="r" eaLnBrk="1" hangingPunct="1">
              <a:buFontTx/>
              <a:buNone/>
            </a:pPr>
            <a:r>
              <a:rPr lang="ru-RU" altLang="ru-RU" sz="1800" b="1" smtClean="0">
                <a:latin typeface="Times New Roman" pitchFamily="18" charset="0"/>
              </a:rPr>
              <a:t>Минздрава России</a:t>
            </a:r>
          </a:p>
          <a:p>
            <a:pPr algn="r" eaLnBrk="1" hangingPunct="1">
              <a:buFontTx/>
              <a:buNone/>
            </a:pPr>
            <a:r>
              <a:rPr lang="ru-RU" altLang="ru-RU" sz="1800" b="1" smtClean="0">
                <a:latin typeface="Times New Roman" pitchFamily="18" charset="0"/>
              </a:rPr>
              <a:t>Отдел судебно-психиатрической профилактики</a:t>
            </a:r>
          </a:p>
          <a:p>
            <a:pPr algn="r" eaLnBrk="1" hangingPunct="1">
              <a:buFontTx/>
              <a:buNone/>
            </a:pPr>
            <a:r>
              <a:rPr lang="ru-RU" altLang="ru-RU" sz="1800" b="1" smtClean="0">
                <a:latin typeface="Times New Roman" pitchFamily="18" charset="0"/>
              </a:rPr>
              <a:t>Голланд Виктор Борисович</a:t>
            </a:r>
          </a:p>
          <a:p>
            <a:pPr algn="r" eaLnBrk="1" hangingPunct="1">
              <a:buFontTx/>
              <a:buNone/>
            </a:pPr>
            <a:r>
              <a:rPr lang="ru-RU" altLang="ru-RU" sz="1800" b="1" smtClean="0">
                <a:latin typeface="Times New Roman" pitchFamily="18" charset="0"/>
              </a:rPr>
              <a:t>Лазько Наталья Викторовна</a:t>
            </a:r>
          </a:p>
          <a:p>
            <a:pPr algn="r" eaLnBrk="1" hangingPunct="1">
              <a:buFontTx/>
              <a:buNone/>
            </a:pPr>
            <a:r>
              <a:rPr lang="ru-RU" altLang="ru-RU" sz="1800" b="1" smtClean="0">
                <a:latin typeface="Times New Roman" pitchFamily="18" charset="0"/>
              </a:rPr>
              <a:t>Румянцев Василий Анатольевич</a:t>
            </a:r>
          </a:p>
          <a:p>
            <a:pPr algn="r" eaLnBrk="1" hangingPunct="1"/>
            <a:endParaRPr lang="ru-RU" altLang="ru-RU" b="1" smtClean="0"/>
          </a:p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Динамика показателей, характеризующих эффективность предупреждения ООД, в группе больных, находящихся под АДН </a:t>
            </a:r>
            <a:r>
              <a:rPr lang="ru-RU" sz="2800" b="1" dirty="0"/>
              <a:t>по РФ в </a:t>
            </a:r>
            <a:r>
              <a:rPr lang="ru-RU" sz="2800" b="1" dirty="0" smtClean="0"/>
              <a:t>2000-2017гг</a:t>
            </a:r>
            <a:r>
              <a:rPr lang="ru-RU" sz="2800" b="1" dirty="0"/>
              <a:t>.</a:t>
            </a:r>
            <a:endParaRPr lang="ru-RU" sz="2800" dirty="0"/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</p:nvPr>
        </p:nvGraphicFramePr>
        <p:xfrm>
          <a:off x="900113" y="1916113"/>
          <a:ext cx="7559676" cy="51514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6182"/>
                <a:gridCol w="1440085"/>
                <a:gridCol w="864051"/>
                <a:gridCol w="1152068"/>
                <a:gridCol w="1007290"/>
              </a:tblGrid>
              <a:tr h="82296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Г о д ы</a:t>
                      </a:r>
                      <a:endParaRPr lang="ru-RU" sz="2400" b="1" dirty="0"/>
                    </a:p>
                  </a:txBody>
                  <a:tcPr marL="91435" marR="91435" marT="45723" marB="45723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2006</a:t>
                      </a:r>
                      <a:endParaRPr lang="ru-RU" sz="2400" dirty="0"/>
                    </a:p>
                  </a:txBody>
                  <a:tcPr marL="91435" marR="91435" marT="45723" marB="45723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2010</a:t>
                      </a:r>
                      <a:endParaRPr lang="ru-RU" sz="2400" dirty="0"/>
                    </a:p>
                  </a:txBody>
                  <a:tcPr marL="91435" marR="91435" marT="45723" marB="45723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2015</a:t>
                      </a:r>
                      <a:endParaRPr lang="ru-RU" sz="2400" dirty="0"/>
                    </a:p>
                  </a:txBody>
                  <a:tcPr marL="91435" marR="91435" marT="45723" marB="45723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2017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dirty="0"/>
                    </a:p>
                  </a:txBody>
                  <a:tcPr marL="91435" marR="91435" marT="45723" marB="45723"/>
                </a:tc>
              </a:tr>
              <a:tr h="2042307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Удельный вес числа боль-</a:t>
                      </a:r>
                      <a:r>
                        <a:rPr lang="ru-RU" sz="1600" b="1" dirty="0" err="1" smtClean="0"/>
                        <a:t>ных</a:t>
                      </a:r>
                      <a:r>
                        <a:rPr lang="ru-RU" sz="1600" b="1" dirty="0" smtClean="0"/>
                        <a:t>, совершивших</a:t>
                      </a:r>
                      <a:r>
                        <a:rPr lang="ru-RU" sz="1600" b="1" baseline="0" dirty="0" smtClean="0"/>
                        <a:t> в </a:t>
                      </a:r>
                      <a:r>
                        <a:rPr lang="ru-RU" sz="1600" b="1" baseline="0" dirty="0" err="1" smtClean="0"/>
                        <a:t>течен-ие</a:t>
                      </a:r>
                      <a:r>
                        <a:rPr lang="ru-RU" sz="1600" b="1" baseline="0" dirty="0" smtClean="0"/>
                        <a:t> года ООД и при этом на-</a:t>
                      </a:r>
                      <a:r>
                        <a:rPr lang="ru-RU" sz="1600" b="1" baseline="0" dirty="0" err="1" smtClean="0"/>
                        <a:t>ходившихся</a:t>
                      </a:r>
                      <a:r>
                        <a:rPr lang="ru-RU" sz="1600" b="1" baseline="0" dirty="0" smtClean="0"/>
                        <a:t> под АДН, к   среднегодовому числу больных, находившихся под АДН (без находившихся на ПЛ в стационаре)</a:t>
                      </a:r>
                      <a:endParaRPr lang="ru-RU" sz="1600" b="1" dirty="0"/>
                    </a:p>
                  </a:txBody>
                  <a:tcPr marL="91435" marR="91435" marT="45723" marB="45723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/>
                    </a:p>
                    <a:p>
                      <a:pPr algn="ctr"/>
                      <a:endParaRPr lang="ru-RU" sz="2400" b="1" dirty="0" smtClean="0"/>
                    </a:p>
                    <a:p>
                      <a:pPr algn="ctr"/>
                      <a:r>
                        <a:rPr lang="ru-RU" sz="2400" b="1" dirty="0" smtClean="0"/>
                        <a:t>2,8</a:t>
                      </a:r>
                      <a:endParaRPr lang="ru-RU" sz="2400" b="1" dirty="0"/>
                    </a:p>
                  </a:txBody>
                  <a:tcPr marL="91435" marR="91435" marT="45723" marB="45723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/>
                    </a:p>
                    <a:p>
                      <a:pPr algn="ctr"/>
                      <a:endParaRPr lang="ru-RU" sz="2400" b="1" dirty="0" smtClean="0"/>
                    </a:p>
                    <a:p>
                      <a:pPr algn="ctr"/>
                      <a:r>
                        <a:rPr lang="ru-RU" sz="2400" b="1" dirty="0" smtClean="0"/>
                        <a:t>2,0</a:t>
                      </a:r>
                      <a:endParaRPr lang="ru-RU" sz="2400" b="1" dirty="0"/>
                    </a:p>
                  </a:txBody>
                  <a:tcPr marL="91435" marR="91435" marT="45723" marB="45723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/>
                    </a:p>
                    <a:p>
                      <a:pPr algn="ctr"/>
                      <a:endParaRPr lang="ru-RU" sz="2400" b="1" dirty="0" smtClean="0"/>
                    </a:p>
                    <a:p>
                      <a:pPr algn="ctr"/>
                      <a:r>
                        <a:rPr lang="ru-RU" sz="2400" b="1" dirty="0" smtClean="0"/>
                        <a:t>2,1</a:t>
                      </a:r>
                      <a:endParaRPr lang="ru-RU" sz="2400" b="1" dirty="0"/>
                    </a:p>
                  </a:txBody>
                  <a:tcPr marL="91435" marR="91435" marT="45723" marB="45723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/>
                    </a:p>
                    <a:p>
                      <a:pPr algn="ctr"/>
                      <a:endParaRPr lang="ru-RU" sz="2400" b="1" dirty="0" smtClean="0"/>
                    </a:p>
                    <a:p>
                      <a:pPr algn="ctr"/>
                      <a:r>
                        <a:rPr lang="ru-RU" sz="2400" b="1" dirty="0" smtClean="0"/>
                        <a:t>2,1</a:t>
                      </a:r>
                      <a:endParaRPr lang="ru-RU" sz="2400" b="1" dirty="0"/>
                    </a:p>
                  </a:txBody>
                  <a:tcPr marL="91435" marR="91435" marT="45723" marB="45723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164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Удельный вес больных, на-</a:t>
                      </a:r>
                      <a:r>
                        <a:rPr lang="ru-RU" sz="1600" b="1" dirty="0" err="1" smtClean="0"/>
                        <a:t>ходившихся</a:t>
                      </a:r>
                      <a:r>
                        <a:rPr lang="ru-RU" sz="1600" b="1" dirty="0" smtClean="0"/>
                        <a:t> на  ПЛ в </a:t>
                      </a:r>
                      <a:r>
                        <a:rPr lang="ru-RU" sz="1600" b="1" dirty="0" err="1" smtClean="0"/>
                        <a:t>стаци-онарах</a:t>
                      </a:r>
                      <a:r>
                        <a:rPr lang="ru-RU" sz="1600" b="1" dirty="0" smtClean="0"/>
                        <a:t> и под АДН, к числу больных, находящихся на конец года на ПЛ в </a:t>
                      </a:r>
                      <a:r>
                        <a:rPr lang="ru-RU" sz="1600" b="1" dirty="0" err="1" smtClean="0"/>
                        <a:t>психиат-рическом</a:t>
                      </a:r>
                      <a:r>
                        <a:rPr lang="ru-RU" sz="1600" b="1" dirty="0" smtClean="0"/>
                        <a:t> стационаре (по данным психиатрических стационаров данной тер-</a:t>
                      </a:r>
                      <a:r>
                        <a:rPr lang="ru-RU" sz="1600" b="1" dirty="0" err="1" smtClean="0"/>
                        <a:t>ритории</a:t>
                      </a:r>
                      <a:r>
                        <a:rPr lang="ru-RU" sz="1600" b="1" dirty="0" smtClean="0"/>
                        <a:t>, без ПБСТИН)</a:t>
                      </a:r>
                      <a:endParaRPr lang="ru-RU" sz="1600" b="1" dirty="0"/>
                    </a:p>
                  </a:txBody>
                  <a:tcPr marL="91435" marR="91435" marT="45723" marB="45723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/>
                    </a:p>
                    <a:p>
                      <a:pPr algn="ctr"/>
                      <a:endParaRPr lang="ru-RU" sz="2400" b="1" dirty="0" smtClean="0"/>
                    </a:p>
                    <a:p>
                      <a:pPr algn="ctr"/>
                      <a:r>
                        <a:rPr lang="ru-RU" sz="2400" b="1" dirty="0" smtClean="0"/>
                        <a:t>31,5</a:t>
                      </a:r>
                      <a:endParaRPr lang="ru-RU" sz="2400" b="1" dirty="0"/>
                    </a:p>
                  </a:txBody>
                  <a:tcPr marL="91435" marR="91435" marT="45723" marB="45723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/>
                    </a:p>
                    <a:p>
                      <a:pPr algn="ctr"/>
                      <a:endParaRPr lang="ru-RU" sz="2400" b="1" dirty="0" smtClean="0"/>
                    </a:p>
                    <a:p>
                      <a:pPr algn="ctr"/>
                      <a:r>
                        <a:rPr lang="ru-RU" sz="2400" b="1" dirty="0" smtClean="0"/>
                        <a:t>41,7</a:t>
                      </a:r>
                      <a:endParaRPr lang="ru-RU" sz="2400" b="1" dirty="0"/>
                    </a:p>
                  </a:txBody>
                  <a:tcPr marL="91435" marR="91435" marT="45723" marB="45723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/>
                    </a:p>
                    <a:p>
                      <a:pPr algn="ctr"/>
                      <a:endParaRPr lang="ru-RU" sz="2400" b="1" dirty="0" smtClean="0"/>
                    </a:p>
                    <a:p>
                      <a:pPr algn="ctr"/>
                      <a:r>
                        <a:rPr lang="ru-RU" sz="2400" b="1" dirty="0" smtClean="0"/>
                        <a:t>48,6</a:t>
                      </a:r>
                      <a:endParaRPr lang="ru-RU" sz="2400" b="1" dirty="0"/>
                    </a:p>
                  </a:txBody>
                  <a:tcPr marL="91435" marR="91435" marT="45723" marB="45723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/>
                    </a:p>
                    <a:p>
                      <a:pPr algn="ctr"/>
                      <a:endParaRPr lang="ru-RU" sz="2400" b="1" dirty="0" smtClean="0"/>
                    </a:p>
                    <a:p>
                      <a:pPr algn="ctr"/>
                      <a:r>
                        <a:rPr lang="ru-RU" sz="2400" b="1" dirty="0" smtClean="0"/>
                        <a:t>49,7</a:t>
                      </a:r>
                      <a:endParaRPr lang="ru-RU" sz="2400" b="1" dirty="0"/>
                    </a:p>
                  </a:txBody>
                  <a:tcPr marL="91435" marR="91435" marT="45723" marB="45723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/>
              <a:t>Расчёт удельного веса </a:t>
            </a:r>
            <a:r>
              <a:rPr lang="ru-RU" sz="2400" b="1" dirty="0"/>
              <a:t>числа </a:t>
            </a:r>
            <a:r>
              <a:rPr lang="ru-RU" sz="2400" b="1" dirty="0" smtClean="0"/>
              <a:t>больных</a:t>
            </a:r>
            <a:r>
              <a:rPr lang="ru-RU" sz="2400" b="1" dirty="0"/>
              <a:t>, совершивших в </a:t>
            </a:r>
            <a:r>
              <a:rPr lang="ru-RU" sz="2400" b="1" dirty="0" smtClean="0"/>
              <a:t>течение </a:t>
            </a:r>
            <a:r>
              <a:rPr lang="ru-RU" sz="2400" b="1" dirty="0"/>
              <a:t>года ООД и при этом </a:t>
            </a:r>
            <a:r>
              <a:rPr lang="ru-RU" sz="2400" b="1" dirty="0" smtClean="0"/>
              <a:t>находившихся </a:t>
            </a:r>
            <a:r>
              <a:rPr lang="ru-RU" sz="2400" b="1" dirty="0"/>
              <a:t>под АДН, к  </a:t>
            </a:r>
            <a:r>
              <a:rPr lang="ru-RU" sz="2400" b="1" dirty="0" smtClean="0"/>
              <a:t>среднегодовому </a:t>
            </a:r>
            <a:r>
              <a:rPr lang="ru-RU" sz="2400" b="1" dirty="0"/>
              <a:t>числу больных, находившихся под АДН (без находившихся на ПЛ в стационаре)</a:t>
            </a:r>
            <a:br>
              <a:rPr lang="ru-RU" sz="2400" b="1" dirty="0"/>
            </a:br>
            <a:endParaRPr lang="ru-RU" sz="2400" dirty="0"/>
          </a:p>
        </p:txBody>
      </p:sp>
      <p:sp>
        <p:nvSpPr>
          <p:cNvPr id="10342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  <a:p>
            <a:r>
              <a:rPr lang="ru-RU" altLang="ru-RU" smtClean="0"/>
              <a:t>Числитель:  сумма строк 5 и 6 по гр.11 таблицы 2100 формы 36-ПЛ минус сумма строк 5 и 6 гр.12 той же таблицы.</a:t>
            </a:r>
          </a:p>
          <a:p>
            <a:r>
              <a:rPr lang="ru-RU" altLang="ru-RU" smtClean="0"/>
              <a:t>Знаменатель: сумма граф 6 и 8 по сумме строк 5 и 6 таблицы 2100 формы 36-ПЛ минус гр.2 таблицы 2130 той же отчётной формы.</a:t>
            </a:r>
          </a:p>
          <a:p>
            <a:r>
              <a:rPr lang="ru-RU" altLang="ru-RU" smtClean="0"/>
              <a:t> умножить на 100.</a:t>
            </a:r>
          </a:p>
          <a:p>
            <a:pPr algn="r"/>
            <a:r>
              <a:rPr lang="ru-RU" altLang="ru-RU" sz="2800" b="1" smtClean="0">
                <a:solidFill>
                  <a:srgbClr val="FFC000"/>
                </a:solidFill>
              </a:rPr>
              <a:t>Первичная и вторичная профилактика</a:t>
            </a:r>
          </a:p>
          <a:p>
            <a:pPr algn="r"/>
            <a:endParaRPr lang="ru-RU" altLang="ru-RU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defRPr/>
            </a:pP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000" b="1" dirty="0" smtClean="0"/>
              <a:t>Расчёт удельного веса больных, находившихся на  ПЛ в ста-</a:t>
            </a:r>
            <a:r>
              <a:rPr lang="ru-RU" sz="2000" b="1" dirty="0" err="1" smtClean="0"/>
              <a:t>ционарах</a:t>
            </a:r>
            <a:r>
              <a:rPr lang="ru-RU" sz="2000" b="1" dirty="0" smtClean="0"/>
              <a:t> и под АДН, к числу больных, находящихся на конец года на ПЛ в психиатрическом стационаре (по данным психи-</a:t>
            </a:r>
            <a:r>
              <a:rPr lang="ru-RU" sz="2000" b="1" dirty="0" err="1" smtClean="0"/>
              <a:t>атрических</a:t>
            </a:r>
            <a:r>
              <a:rPr lang="ru-RU" sz="2000" b="1" dirty="0" smtClean="0"/>
              <a:t> стационаров данной территории, без ПБСТИН)</a:t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400" b="1" dirty="0"/>
              <a:t/>
            </a:r>
            <a:br>
              <a:rPr lang="ru-RU" sz="2400" b="1" dirty="0"/>
            </a:br>
            <a:endParaRPr lang="ru-RU" sz="2400" dirty="0"/>
          </a:p>
        </p:txBody>
      </p:sp>
      <p:sp>
        <p:nvSpPr>
          <p:cNvPr id="10445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mtClean="0"/>
              <a:t>Числитель: графа 2 таблицы 2130 формы № 36-ПЛ.</a:t>
            </a:r>
          </a:p>
          <a:p>
            <a:r>
              <a:rPr lang="ru-RU" altLang="ru-RU" smtClean="0"/>
              <a:t>Знаменатель: сумма строк 9 и 11 по графе 14 таблицы 2200 той же формы.</a:t>
            </a:r>
          </a:p>
          <a:p>
            <a:r>
              <a:rPr lang="ru-RU" altLang="ru-RU" smtClean="0"/>
              <a:t>Умножить на 100.</a:t>
            </a:r>
          </a:p>
          <a:p>
            <a:r>
              <a:rPr lang="ru-RU" altLang="ru-RU" sz="2400" b="1" i="1" smtClean="0"/>
              <a:t>ПРИМЕЧАНИЕ:  при условии, что в территории под АДН состоят все больные, находящиеся на данной территории на ПЛ в стационаре, данный показатель может быть более 100% за счёт больных, находящихся на ПЛ в ПБСТИН.</a:t>
            </a:r>
          </a:p>
          <a:p>
            <a:pPr algn="r"/>
            <a:r>
              <a:rPr lang="ru-RU" altLang="ru-RU" sz="2400" b="1" smtClean="0">
                <a:solidFill>
                  <a:srgbClr val="FFC000"/>
                </a:solidFill>
              </a:rPr>
              <a:t>Вторичная профилактика</a:t>
            </a:r>
          </a:p>
          <a:p>
            <a:endParaRPr lang="ru-RU" altLang="ru-RU" sz="2400" b="1" i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000" b="1" dirty="0" smtClean="0"/>
              <a:t>Динамика удельного веса пациентов, находившихся под наблюдением у психиатров, и совершивших незаконченную суицидальную попытку в отчетном и предшествующем отчетному годах в %% к состоящим под АДН и не совершивших ООД по РФ  </a:t>
            </a:r>
            <a:endParaRPr lang="ru-RU" sz="2000" b="1" dirty="0"/>
          </a:p>
        </p:txBody>
      </p:sp>
      <p:sp>
        <p:nvSpPr>
          <p:cNvPr id="10547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  <a:p>
            <a:endParaRPr lang="ru-RU" altLang="ru-RU" smtClean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2400017"/>
              </p:ext>
            </p:extLst>
          </p:nvPr>
        </p:nvGraphicFramePr>
        <p:xfrm>
          <a:off x="611188" y="1628775"/>
          <a:ext cx="8281987" cy="52736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295"/>
                <a:gridCol w="1944466"/>
                <a:gridCol w="1368328"/>
                <a:gridCol w="1871995"/>
                <a:gridCol w="1872903"/>
              </a:tblGrid>
              <a:tr h="927481">
                <a:tc rowSpan="2">
                  <a:txBody>
                    <a:bodyPr/>
                    <a:lstStyle/>
                    <a:p>
                      <a:r>
                        <a:rPr lang="ru-RU" sz="4000" dirty="0" smtClean="0"/>
                        <a:t> </a:t>
                      </a:r>
                      <a:r>
                        <a:rPr lang="ru-RU" sz="4000" dirty="0" err="1" smtClean="0"/>
                        <a:t>Го-ды</a:t>
                      </a:r>
                      <a:endParaRPr lang="ru-RU" sz="4000" dirty="0"/>
                    </a:p>
                  </a:txBody>
                  <a:tcPr marL="91452" marR="91452" marT="45726" marB="45726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Совершили </a:t>
                      </a:r>
                      <a:r>
                        <a:rPr lang="ru-RU" sz="1800" dirty="0" err="1" smtClean="0"/>
                        <a:t>незаверш</a:t>
                      </a:r>
                      <a:r>
                        <a:rPr lang="ru-RU" sz="1800" dirty="0" smtClean="0"/>
                        <a:t>. </a:t>
                      </a:r>
                      <a:r>
                        <a:rPr lang="ru-RU" sz="1800" dirty="0" err="1" smtClean="0"/>
                        <a:t>суи-цилвотную</a:t>
                      </a:r>
                      <a:r>
                        <a:rPr lang="ru-RU" sz="1800" dirty="0" smtClean="0"/>
                        <a:t> попытку за 2 г.</a:t>
                      </a:r>
                      <a:endParaRPr lang="ru-RU" sz="1800" dirty="0"/>
                    </a:p>
                  </a:txBody>
                  <a:tcPr marL="91452" marR="91452" marT="45726" marB="45726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“</a:t>
                      </a:r>
                      <a:r>
                        <a:rPr lang="ru-RU" sz="2800" dirty="0" smtClean="0"/>
                        <a:t>группа</a:t>
                      </a:r>
                      <a:r>
                        <a:rPr lang="ru-RU" sz="2800" baseline="0" dirty="0" smtClean="0"/>
                        <a:t> риска</a:t>
                      </a:r>
                      <a:r>
                        <a:rPr lang="en-US" sz="2800" dirty="0" smtClean="0"/>
                        <a:t>”</a:t>
                      </a:r>
                      <a:endParaRPr lang="ru-RU" sz="2800" dirty="0" smtClean="0"/>
                    </a:p>
                    <a:p>
                      <a:pPr algn="ctr"/>
                      <a:r>
                        <a:rPr lang="ru-RU" sz="2400" b="0" dirty="0" smtClean="0"/>
                        <a:t>(</a:t>
                      </a:r>
                      <a:r>
                        <a:rPr lang="ru-RU" sz="2400" b="0" dirty="0" err="1" smtClean="0"/>
                        <a:t>абс.число</a:t>
                      </a:r>
                      <a:r>
                        <a:rPr lang="ru-RU" sz="2400" b="0" dirty="0" smtClean="0"/>
                        <a:t>)</a:t>
                      </a:r>
                      <a:endParaRPr lang="ru-RU" sz="2400" b="0" dirty="0"/>
                    </a:p>
                  </a:txBody>
                  <a:tcPr marL="91452" marR="91452" marT="45726" marB="45726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dirty="0" err="1" smtClean="0"/>
                        <a:t>Сов.суицид</a:t>
                      </a:r>
                      <a:r>
                        <a:rPr lang="ru-RU" sz="2000" dirty="0" smtClean="0"/>
                        <a:t>. попытку в %% к </a:t>
                      </a:r>
                      <a:r>
                        <a:rPr lang="en-US" sz="2000" dirty="0" smtClean="0"/>
                        <a:t>“</a:t>
                      </a:r>
                      <a:r>
                        <a:rPr lang="ru-RU" sz="2000" dirty="0" err="1" smtClean="0"/>
                        <a:t>груп-пе</a:t>
                      </a:r>
                      <a:r>
                        <a:rPr lang="ru-RU" sz="2000" dirty="0" smtClean="0"/>
                        <a:t> риска</a:t>
                      </a:r>
                      <a:r>
                        <a:rPr lang="en-US" sz="2000" dirty="0" smtClean="0"/>
                        <a:t>”</a:t>
                      </a:r>
                      <a:r>
                        <a:rPr lang="ru-RU" sz="2000" dirty="0" smtClean="0"/>
                        <a:t> </a:t>
                      </a:r>
                      <a:endParaRPr lang="ru-RU" sz="2000" dirty="0"/>
                    </a:p>
                  </a:txBody>
                  <a:tcPr marL="91452" marR="91452" marT="45726" marB="45726"/>
                </a:tc>
              </a:tr>
              <a:tr h="7243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Находятся </a:t>
                      </a:r>
                      <a:r>
                        <a:rPr lang="ru-RU" sz="2000" baseline="0" dirty="0" smtClean="0"/>
                        <a:t>под </a:t>
                      </a:r>
                      <a:r>
                        <a:rPr lang="ru-RU" sz="2000" baseline="0" dirty="0" err="1" smtClean="0"/>
                        <a:t>дисп</a:t>
                      </a:r>
                      <a:r>
                        <a:rPr lang="ru-RU" sz="2000" baseline="0" dirty="0" smtClean="0"/>
                        <a:t>. </a:t>
                      </a:r>
                      <a:r>
                        <a:rPr lang="ru-RU" sz="2000" baseline="0" dirty="0" err="1" smtClean="0"/>
                        <a:t>наблюд</a:t>
                      </a:r>
                      <a:r>
                        <a:rPr lang="ru-RU" sz="2000" baseline="0" dirty="0" smtClean="0"/>
                        <a:t>.</a:t>
                      </a:r>
                      <a:endParaRPr lang="ru-RU" sz="2000" dirty="0"/>
                    </a:p>
                  </a:txBody>
                  <a:tcPr marL="91452" marR="91452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Всего у психиатр.</a:t>
                      </a:r>
                      <a:endParaRPr lang="ru-RU" sz="2000" dirty="0"/>
                    </a:p>
                  </a:txBody>
                  <a:tcPr marL="91452" marR="91452" marT="45726" marB="45726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4366"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2006</a:t>
                      </a:r>
                      <a:endParaRPr lang="ru-RU" sz="3600" b="1" dirty="0"/>
                    </a:p>
                  </a:txBody>
                  <a:tcPr marL="91452" marR="91452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2 865</a:t>
                      </a:r>
                      <a:endParaRPr lang="ru-RU" sz="3600" b="1" dirty="0"/>
                    </a:p>
                  </a:txBody>
                  <a:tcPr marL="91452" marR="91452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6 143</a:t>
                      </a:r>
                      <a:endParaRPr lang="ru-RU" sz="3600" b="1" dirty="0"/>
                    </a:p>
                  </a:txBody>
                  <a:tcPr marL="91452" marR="91452" marT="45726" marB="45726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b="1" dirty="0" smtClean="0"/>
                        <a:t>16 188</a:t>
                      </a:r>
                      <a:endParaRPr lang="ru-RU" sz="4000" b="1" dirty="0"/>
                    </a:p>
                  </a:txBody>
                  <a:tcPr marL="91452" marR="91452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38,0</a:t>
                      </a:r>
                      <a:endParaRPr lang="ru-RU" sz="4000" b="1" dirty="0"/>
                    </a:p>
                  </a:txBody>
                  <a:tcPr marL="91452" marR="91452" marT="45726" marB="45726"/>
                </a:tc>
              </a:tr>
              <a:tr h="724366"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2010</a:t>
                      </a:r>
                      <a:endParaRPr lang="ru-RU" sz="3600" b="1" dirty="0"/>
                    </a:p>
                  </a:txBody>
                  <a:tcPr marL="91452" marR="91452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3 056</a:t>
                      </a:r>
                      <a:endParaRPr lang="ru-RU" sz="3600" b="1" dirty="0"/>
                    </a:p>
                  </a:txBody>
                  <a:tcPr marL="91452" marR="91452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6 725</a:t>
                      </a:r>
                      <a:endParaRPr lang="ru-RU" sz="3600" b="1" dirty="0"/>
                    </a:p>
                  </a:txBody>
                  <a:tcPr marL="91452" marR="91452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10 541</a:t>
                      </a:r>
                      <a:endParaRPr lang="ru-RU" sz="4000" b="1" dirty="0"/>
                    </a:p>
                  </a:txBody>
                  <a:tcPr marL="91452" marR="91452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63,8</a:t>
                      </a:r>
                      <a:endParaRPr lang="ru-RU" sz="4000" b="1" dirty="0"/>
                    </a:p>
                  </a:txBody>
                  <a:tcPr marL="91452" marR="91452" marT="45726" marB="45726"/>
                </a:tc>
              </a:tr>
              <a:tr h="724366"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2015</a:t>
                      </a:r>
                      <a:endParaRPr lang="ru-RU" sz="3600" b="1" dirty="0"/>
                    </a:p>
                  </a:txBody>
                  <a:tcPr marL="91452" marR="91452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2 623</a:t>
                      </a:r>
                      <a:endParaRPr lang="ru-RU" sz="3600" b="1" dirty="0"/>
                    </a:p>
                  </a:txBody>
                  <a:tcPr marL="91452" marR="91452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6 186</a:t>
                      </a:r>
                      <a:endParaRPr lang="ru-RU" sz="3600" b="1" dirty="0"/>
                    </a:p>
                  </a:txBody>
                  <a:tcPr marL="91452" marR="91452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12 896</a:t>
                      </a:r>
                      <a:endParaRPr lang="ru-RU" sz="4000" b="1" dirty="0"/>
                    </a:p>
                  </a:txBody>
                  <a:tcPr marL="91452" marR="91452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48,0</a:t>
                      </a:r>
                      <a:endParaRPr lang="ru-RU" sz="4000" b="1" dirty="0"/>
                    </a:p>
                  </a:txBody>
                  <a:tcPr marL="91452" marR="91452" marT="45726" marB="45726"/>
                </a:tc>
              </a:tr>
              <a:tr h="724366"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2016</a:t>
                      </a:r>
                      <a:endParaRPr lang="ru-RU" sz="3600" b="1" dirty="0"/>
                    </a:p>
                  </a:txBody>
                  <a:tcPr marL="91452" marR="91452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2 225</a:t>
                      </a:r>
                      <a:endParaRPr lang="ru-RU" sz="3600" b="1" dirty="0"/>
                    </a:p>
                  </a:txBody>
                  <a:tcPr marL="91452" marR="91452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4 923</a:t>
                      </a:r>
                      <a:endParaRPr lang="ru-RU" sz="3600" b="1" dirty="0"/>
                    </a:p>
                  </a:txBody>
                  <a:tcPr marL="91452" marR="91452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14 592</a:t>
                      </a:r>
                      <a:endParaRPr lang="ru-RU" sz="4000" b="1" dirty="0"/>
                    </a:p>
                  </a:txBody>
                  <a:tcPr marL="91452" marR="91452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33,7</a:t>
                      </a:r>
                      <a:endParaRPr lang="ru-RU" sz="4000" b="1" dirty="0"/>
                    </a:p>
                  </a:txBody>
                  <a:tcPr marL="91452" marR="91452" marT="45726" marB="45726"/>
                </a:tc>
              </a:tr>
              <a:tr h="724366">
                <a:tc>
                  <a:txBody>
                    <a:bodyPr/>
                    <a:lstStyle/>
                    <a:p>
                      <a:r>
                        <a:rPr lang="ru-RU" sz="3600" b="1" dirty="0" smtClean="0"/>
                        <a:t>2017</a:t>
                      </a:r>
                      <a:endParaRPr lang="ru-RU" sz="3600" b="1" dirty="0"/>
                    </a:p>
                  </a:txBody>
                  <a:tcPr marL="91452" marR="91452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2 172</a:t>
                      </a:r>
                      <a:endParaRPr lang="ru-RU" sz="3600" b="1" dirty="0"/>
                    </a:p>
                  </a:txBody>
                  <a:tcPr marL="91452" marR="91452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5 519</a:t>
                      </a:r>
                      <a:endParaRPr lang="ru-RU" sz="3600" b="1" dirty="0"/>
                    </a:p>
                  </a:txBody>
                  <a:tcPr marL="91452" marR="91452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14 490</a:t>
                      </a:r>
                      <a:endParaRPr lang="ru-RU" sz="4000" b="1" dirty="0"/>
                    </a:p>
                  </a:txBody>
                  <a:tcPr marL="91452" marR="91452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38,1</a:t>
                      </a:r>
                      <a:endParaRPr lang="ru-RU" sz="4000" b="1" dirty="0"/>
                    </a:p>
                  </a:txBody>
                  <a:tcPr marL="91452" marR="91452" marT="45726" marB="45726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1600" b="1" dirty="0" smtClean="0"/>
              <a:t>Расчёт удельного </a:t>
            </a:r>
            <a:r>
              <a:rPr lang="ru-RU" sz="1600" b="1" dirty="0"/>
              <a:t>веса пациентов, </a:t>
            </a:r>
            <a:r>
              <a:rPr lang="ru-RU" sz="1600" b="1" dirty="0" smtClean="0"/>
              <a:t>находившихся </a:t>
            </a:r>
            <a:r>
              <a:rPr lang="ru-RU" sz="1600" b="1" dirty="0"/>
              <a:t>под наблюдением у психиатров, и совершивших незаконченную суицидальную попытку в отчетном и предшествующем отчетному годах в %% к состоящим под АДН и не совершивших ООД по РФ </a:t>
            </a:r>
            <a:endParaRPr lang="ru-RU" sz="1600" dirty="0"/>
          </a:p>
        </p:txBody>
      </p:sp>
      <p:sp>
        <p:nvSpPr>
          <p:cNvPr id="10649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mtClean="0"/>
              <a:t>Числитель:  сумма разницы между графой 1 и 2, а также разницы между графой 3 и 4 таблицы 2150 формы № 36 отчётного года плюс такой же суммы в предшествующем году.</a:t>
            </a:r>
          </a:p>
          <a:p>
            <a:r>
              <a:rPr lang="ru-RU" altLang="ru-RU" smtClean="0"/>
              <a:t>Знаменатель: разница между графой 8 и 10 по сумме строк 5 и 6 таблицы 2100 формы 36-ПЛ.</a:t>
            </a:r>
          </a:p>
          <a:p>
            <a:r>
              <a:rPr lang="ru-RU" altLang="ru-RU" smtClean="0"/>
              <a:t> умножить на 100.</a:t>
            </a:r>
          </a:p>
          <a:p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107523" name="Объект 2"/>
          <p:cNvSpPr>
            <a:spLocks noGrp="1"/>
          </p:cNvSpPr>
          <p:nvPr>
            <p:ph idx="1"/>
          </p:nvPr>
        </p:nvSpPr>
        <p:spPr>
          <a:xfrm>
            <a:off x="539750" y="404813"/>
            <a:ext cx="8229600" cy="4495800"/>
          </a:xfrm>
        </p:spPr>
        <p:txBody>
          <a:bodyPr/>
          <a:lstStyle/>
          <a:p>
            <a:pPr algn="just"/>
            <a:r>
              <a:rPr lang="ru-RU" altLang="ru-RU" smtClean="0"/>
              <a:t>В том случае, если числи суицидантов будет больше так называемой </a:t>
            </a:r>
            <a:r>
              <a:rPr lang="en-US" altLang="ru-RU" smtClean="0"/>
              <a:t>“</a:t>
            </a:r>
            <a:r>
              <a:rPr lang="ru-RU" altLang="ru-RU" smtClean="0"/>
              <a:t>группы риска</a:t>
            </a:r>
            <a:r>
              <a:rPr lang="en-US" altLang="ru-RU" smtClean="0"/>
              <a:t>”</a:t>
            </a:r>
            <a:r>
              <a:rPr lang="ru-RU" altLang="ru-RU" smtClean="0"/>
              <a:t>, то это будет свидетельствовать, что на данной территории эти пациенты вообще не берутся под АДН.</a:t>
            </a:r>
          </a:p>
          <a:p>
            <a:pPr algn="just"/>
            <a:r>
              <a:rPr lang="ru-RU" altLang="ru-RU" smtClean="0"/>
              <a:t>Следует помнить, что больные, находя-щиеся под диспансерным наблюдении в случае совершения суицидальной по-пытки тут же должны переводиться ре-шением комиссии под АДН и находить-ся в этой группе вплоть до соответст-вующего решения комиссии врачей.  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800" b="1" dirty="0" smtClean="0"/>
              <a:t>Динамика численности психически больных, находящихся на всех видах ПЛ в ЛПУ РФ в 2000-2017гг.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39750" y="1557338"/>
          <a:ext cx="8229600" cy="51752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9692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 о </a:t>
                      </a:r>
                      <a:r>
                        <a:rPr kumimoji="0" lang="ru-RU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ы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5" marB="457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абсолютное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число</a:t>
                      </a:r>
                    </a:p>
                  </a:txBody>
                  <a:tcPr marT="45705" marB="457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 10 тысяч больных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(старше 15 лет), находящихся на ДН</a:t>
                      </a:r>
                    </a:p>
                  </a:txBody>
                  <a:tcPr marT="45705" marB="45705" horzOverflow="overflow"/>
                </a:tc>
              </a:tr>
              <a:tr h="7010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2000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marT="45705" marB="457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7</a:t>
                      </a: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600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>
                            <a:lumMod val="10000"/>
                          </a:schemeClr>
                        </a:solidFill>
                        <a:effectLst/>
                        <a:latin typeface="Arial" charset="0"/>
                      </a:endParaRPr>
                    </a:p>
                  </a:txBody>
                  <a:tcPr marT="45705" marB="457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0</a:t>
                      </a:r>
                      <a:r>
                        <a:rPr kumimoji="0" 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9</a:t>
                      </a: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,2</a:t>
                      </a:r>
                    </a:p>
                  </a:txBody>
                  <a:tcPr marT="45705" marB="45705" horzOverflow="overflow"/>
                </a:tc>
              </a:tr>
              <a:tr h="7010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200</a:t>
                      </a:r>
                      <a:r>
                        <a:rPr kumimoji="0" 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marT="45705" marB="457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1 </a:t>
                      </a:r>
                      <a:r>
                        <a:rPr kumimoji="0" 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303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>
                            <a:lumMod val="10000"/>
                          </a:schemeClr>
                        </a:solidFill>
                        <a:effectLst/>
                        <a:latin typeface="Arial" charset="0"/>
                      </a:endParaRPr>
                    </a:p>
                  </a:txBody>
                  <a:tcPr marT="45705" marB="457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37</a:t>
                      </a: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,</a:t>
                      </a:r>
                      <a:r>
                        <a:rPr kumimoji="0" 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>
                            <a:lumMod val="10000"/>
                          </a:schemeClr>
                        </a:solidFill>
                        <a:effectLst/>
                        <a:latin typeface="Arial" charset="0"/>
                      </a:endParaRPr>
                    </a:p>
                  </a:txBody>
                  <a:tcPr marT="45705" marB="45705" horzOverflow="overflow"/>
                </a:tc>
              </a:tr>
              <a:tr h="7010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2010</a:t>
                      </a:r>
                    </a:p>
                  </a:txBody>
                  <a:tcPr marT="45705" marB="457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24 712</a:t>
                      </a:r>
                    </a:p>
                  </a:txBody>
                  <a:tcPr marT="45705" marB="457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171,1</a:t>
                      </a:r>
                    </a:p>
                  </a:txBody>
                  <a:tcPr marT="45705" marB="45705" horzOverflow="overflow"/>
                </a:tc>
              </a:tr>
              <a:tr h="7010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20</a:t>
                      </a:r>
                      <a:r>
                        <a:rPr kumimoji="0" 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marT="45705" marB="457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27 818</a:t>
                      </a:r>
                    </a:p>
                  </a:txBody>
                  <a:tcPr marT="45705" marB="457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206,1</a:t>
                      </a:r>
                    </a:p>
                  </a:txBody>
                  <a:tcPr marT="45705" marB="45705" horzOverflow="overflow"/>
                </a:tc>
              </a:tr>
              <a:tr h="7010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20</a:t>
                      </a:r>
                      <a:r>
                        <a:rPr kumimoji="0" 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marT="45705" marB="457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29 194</a:t>
                      </a:r>
                    </a:p>
                  </a:txBody>
                  <a:tcPr marT="45705" marB="457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222,2</a:t>
                      </a:r>
                    </a:p>
                  </a:txBody>
                  <a:tcPr marT="45705" marB="45705" horzOverflow="overflow"/>
                </a:tc>
              </a:tr>
              <a:tr h="7010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20</a:t>
                      </a:r>
                      <a:r>
                        <a:rPr kumimoji="0" 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marT="45705" marB="457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30 275</a:t>
                      </a:r>
                    </a:p>
                  </a:txBody>
                  <a:tcPr marT="45705" marB="457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10000"/>
                            </a:schemeClr>
                          </a:solidFill>
                          <a:effectLst/>
                          <a:latin typeface="Arial" charset="0"/>
                        </a:rPr>
                        <a:t>234,1</a:t>
                      </a:r>
                    </a:p>
                  </a:txBody>
                  <a:tcPr marT="45705" marB="45705" horzOverflow="overflow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000" b="1" dirty="0" smtClean="0"/>
              <a:t>ДИНАМИКА СОСТАВА БОЛЬНЫХ, НАХОДЯЩИХСЯ НА КОНЕЦ ГОДА НА ПЛ, ПО ВИДУ МЕР МЕДИЦИНСКОГО ХАРАКТЕРА В 2000-2017гг. ПО РФ  (в %%)</a:t>
            </a:r>
          </a:p>
        </p:txBody>
      </p:sp>
      <p:graphicFrame>
        <p:nvGraphicFramePr>
          <p:cNvPr id="115786" name="Group 7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5370566"/>
        </p:xfrm>
        <a:graphic>
          <a:graphicData uri="http://schemas.openxmlformats.org/drawingml/2006/table">
            <a:tbl>
              <a:tblPr/>
              <a:tblGrid>
                <a:gridCol w="2962672"/>
                <a:gridCol w="1008112"/>
                <a:gridCol w="1152128"/>
                <a:gridCol w="1008112"/>
                <a:gridCol w="1080120"/>
                <a:gridCol w="1018456"/>
              </a:tblGrid>
              <a:tr h="11277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Вид принудительных мер медицинского характера</a:t>
                      </a:r>
                    </a:p>
                  </a:txBody>
                  <a:tcPr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2000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г.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г.</a:t>
                      </a: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2010 г.</a:t>
                      </a: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2015 г.</a:t>
                      </a: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2017 г.</a:t>
                      </a: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02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АПНЛ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9,3</a:t>
                      </a: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33,0</a:t>
                      </a:r>
                      <a:endParaRPr lang="ru-RU" sz="2800" b="1" dirty="0"/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36,8</a:t>
                      </a:r>
                      <a:endParaRPr lang="ru-RU" sz="2800" b="1" dirty="0"/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02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 в психиатрическом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стационаре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общего типа</a:t>
                      </a:r>
                    </a:p>
                  </a:txBody>
                  <a:tcPr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37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28,6</a:t>
                      </a: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29,2</a:t>
                      </a:r>
                      <a:endParaRPr lang="ru-RU" sz="2800" b="1" dirty="0"/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29,0</a:t>
                      </a:r>
                      <a:endParaRPr lang="ru-RU" sz="2800" b="1" dirty="0"/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155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 в психиатрическом стационаре (отделении) специализированного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типа</a:t>
                      </a:r>
                    </a:p>
                  </a:txBody>
                  <a:tcPr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20,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23,6</a:t>
                      </a: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23,3</a:t>
                      </a:r>
                      <a:endParaRPr lang="ru-RU" sz="2800" b="1" dirty="0"/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21,3</a:t>
                      </a:r>
                      <a:endParaRPr lang="ru-RU" sz="2800" b="1" dirty="0"/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67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 в психиатрическом стационаре </a:t>
                      </a: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специализиро-ванного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типа с </a:t>
                      </a: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интенсив-ным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наблюдением</a:t>
                      </a:r>
                    </a:p>
                  </a:txBody>
                  <a:tcPr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18,5</a:t>
                      </a:r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14,5</a:t>
                      </a:r>
                      <a:endParaRPr lang="ru-RU" sz="2800" b="1" dirty="0"/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12,9</a:t>
                      </a:r>
                      <a:endParaRPr lang="ru-RU" sz="2800" b="1" dirty="0"/>
                    </a:p>
                  </a:txBody>
                  <a:tcPr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2400" b="1" dirty="0" smtClean="0"/>
              <a:t>Динамика удельного веса больных, окончивших ПЛ по решению суда, к среднегодовому числу пациентов, находящихся на всех видах ПЛ </a:t>
            </a:r>
            <a:br>
              <a:rPr lang="ru-RU" sz="2400" b="1" dirty="0" smtClean="0"/>
            </a:br>
            <a:r>
              <a:rPr lang="ru-RU" sz="2400" b="1" dirty="0" smtClean="0"/>
              <a:t>(РФ, 2006-2017гг.)</a:t>
            </a:r>
            <a:endParaRPr lang="ru-RU" sz="24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68313" y="1700213"/>
          <a:ext cx="8229600" cy="49228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60"/>
                <a:gridCol w="2674640"/>
                <a:gridCol w="2057400"/>
                <a:gridCol w="2057400"/>
              </a:tblGrid>
              <a:tr h="944941">
                <a:tc rowSpan="2">
                  <a:txBody>
                    <a:bodyPr/>
                    <a:lstStyle/>
                    <a:p>
                      <a:pPr algn="ctr"/>
                      <a:endParaRPr lang="ru-RU" sz="3200" dirty="0" smtClean="0"/>
                    </a:p>
                    <a:p>
                      <a:pPr algn="ctr"/>
                      <a:r>
                        <a:rPr lang="ru-RU" sz="3200" dirty="0" smtClean="0"/>
                        <a:t>ГОДЫ</a:t>
                      </a:r>
                      <a:endParaRPr lang="ru-RU" sz="3200" dirty="0"/>
                    </a:p>
                  </a:txBody>
                  <a:tcPr marT="45723" marB="45723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Среднегодовое число лиц,</a:t>
                      </a:r>
                      <a:r>
                        <a:rPr lang="ru-RU" sz="2400" baseline="0" dirty="0" smtClean="0"/>
                        <a:t> находящихся на всех видах ПЛ</a:t>
                      </a:r>
                      <a:endParaRPr lang="ru-RU" sz="2400" dirty="0"/>
                    </a:p>
                  </a:txBody>
                  <a:tcPr marT="45723" marB="45723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Прекращено</a:t>
                      </a:r>
                      <a:r>
                        <a:rPr lang="ru-RU" sz="2800" baseline="0" dirty="0" smtClean="0"/>
                        <a:t> </a:t>
                      </a:r>
                      <a:r>
                        <a:rPr lang="ru-RU" sz="2800" dirty="0" smtClean="0"/>
                        <a:t>ПЛ по решению суда</a:t>
                      </a:r>
                      <a:endParaRPr lang="ru-RU" sz="2800" dirty="0"/>
                    </a:p>
                  </a:txBody>
                  <a:tcPr marT="45723" marB="45723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72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err="1" smtClean="0"/>
                        <a:t>абс</a:t>
                      </a:r>
                      <a:r>
                        <a:rPr lang="ru-RU" sz="2800" dirty="0" smtClean="0"/>
                        <a:t>. число</a:t>
                      </a:r>
                      <a:endParaRPr lang="ru-RU" sz="2800" dirty="0"/>
                    </a:p>
                  </a:txBody>
                  <a:tcPr marT="45723" marB="45723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в %% </a:t>
                      </a:r>
                      <a:endParaRPr lang="ru-RU" sz="2800" dirty="0"/>
                    </a:p>
                  </a:txBody>
                  <a:tcPr marT="45723" marB="45723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640121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2006</a:t>
                      </a:r>
                      <a:endParaRPr lang="ru-RU" sz="3200" b="1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35722</a:t>
                      </a:r>
                      <a:endParaRPr lang="ru-RU" sz="3600" b="1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7564</a:t>
                      </a:r>
                      <a:endParaRPr lang="ru-RU" sz="3600" b="1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21,17</a:t>
                      </a:r>
                      <a:endParaRPr lang="ru-RU" sz="3600" b="1" dirty="0"/>
                    </a:p>
                  </a:txBody>
                  <a:tcPr marT="45723" marB="45723"/>
                </a:tc>
              </a:tr>
              <a:tr h="640121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2008</a:t>
                      </a:r>
                      <a:endParaRPr lang="ru-RU" sz="3200" b="1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37907</a:t>
                      </a:r>
                      <a:endParaRPr lang="ru-RU" sz="3600" b="1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7499</a:t>
                      </a:r>
                      <a:endParaRPr lang="ru-RU" sz="3600" b="1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19,68</a:t>
                      </a:r>
                      <a:endParaRPr lang="ru-RU" sz="3600" b="1" dirty="0"/>
                    </a:p>
                  </a:txBody>
                  <a:tcPr marT="45723" marB="45723"/>
                </a:tc>
              </a:tr>
              <a:tr h="640121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2010</a:t>
                      </a:r>
                      <a:endParaRPr lang="ru-RU" sz="3200" b="1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36352</a:t>
                      </a:r>
                      <a:endParaRPr lang="ru-RU" sz="3600" b="1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5974</a:t>
                      </a:r>
                      <a:endParaRPr lang="ru-RU" sz="3600" b="1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16,43</a:t>
                      </a:r>
                      <a:endParaRPr lang="ru-RU" sz="3600" b="1" dirty="0"/>
                    </a:p>
                  </a:txBody>
                  <a:tcPr marT="45723" marB="45723"/>
                </a:tc>
              </a:tr>
              <a:tr h="640121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2015</a:t>
                      </a:r>
                      <a:endParaRPr lang="ru-RU" sz="3200" b="1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39772</a:t>
                      </a:r>
                      <a:endParaRPr lang="ru-RU" sz="3600" b="1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5668</a:t>
                      </a:r>
                      <a:endParaRPr lang="ru-RU" sz="3600" b="1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14,25</a:t>
                      </a:r>
                      <a:endParaRPr lang="ru-RU" sz="3600" b="1" dirty="0"/>
                    </a:p>
                  </a:txBody>
                  <a:tcPr marT="45723" marB="45723"/>
                </a:tc>
              </a:tr>
              <a:tr h="640121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2017</a:t>
                      </a:r>
                      <a:endParaRPr lang="ru-RU" sz="3200" b="1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42808</a:t>
                      </a:r>
                      <a:endParaRPr lang="ru-RU" sz="3600" b="1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6120</a:t>
                      </a:r>
                      <a:endParaRPr lang="ru-RU" sz="3600" b="1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14,30</a:t>
                      </a:r>
                      <a:endParaRPr lang="ru-RU" sz="3600" b="1" dirty="0"/>
                    </a:p>
                  </a:txBody>
                  <a:tcPr marT="45723" marB="45723"/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Расчёт удельного веса больных, окончивших ПЛ по решению суда, к среднегодовому числу пациентов, находящихся на всех видах ПЛ </a:t>
            </a:r>
            <a:br>
              <a:rPr lang="ru-RU" sz="2400" b="1" dirty="0" smtClean="0"/>
            </a:br>
            <a:endParaRPr lang="ru-RU" sz="2400" dirty="0"/>
          </a:p>
        </p:txBody>
      </p:sp>
      <p:sp>
        <p:nvSpPr>
          <p:cNvPr id="11161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mtClean="0"/>
              <a:t>Числитель: сумма строк 5 и 6 графы 8 таблицы 2140 плюс графа 8 таблицы 2220 формы № 36-ПЛ.</a:t>
            </a:r>
          </a:p>
          <a:p>
            <a:r>
              <a:rPr lang="ru-RU" altLang="ru-RU" smtClean="0"/>
              <a:t>Знаменатель: сумма строк 5 и 6 по сумме граф 7 и 10 таблицы 2140 плюс сумма строк 5 и 6 по сумме граф 10 и 14 таблицы 2200 формы № 36-ПЛ.</a:t>
            </a:r>
          </a:p>
          <a:p>
            <a:r>
              <a:rPr lang="ru-RU" altLang="ru-RU" smtClean="0"/>
              <a:t>Умножить на 100.</a:t>
            </a:r>
          </a:p>
          <a:p>
            <a:pPr algn="r"/>
            <a:r>
              <a:rPr lang="ru-RU" altLang="ru-RU" b="1" smtClean="0">
                <a:solidFill>
                  <a:srgbClr val="FFC000"/>
                </a:solidFill>
              </a:rPr>
              <a:t>Вторичная профилактика</a:t>
            </a:r>
          </a:p>
          <a:p>
            <a:pPr algn="r"/>
            <a:endParaRPr lang="ru-RU" altLang="ru-RU" smtClean="0"/>
          </a:p>
          <a:p>
            <a:endParaRPr lang="ru-RU" altLang="ru-RU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4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dirty="0" smtClean="0"/>
              <a:t>Динамика числа осуждённых по приговорам судов и направленных в течение года на ПЛ по РФ в 1998-2017гг.</a:t>
            </a:r>
          </a:p>
        </p:txBody>
      </p:sp>
      <p:sp>
        <p:nvSpPr>
          <p:cNvPr id="94211" name="Rectangle 14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graphicFrame>
        <p:nvGraphicFramePr>
          <p:cNvPr id="15417" name="Group 57"/>
          <p:cNvGraphicFramePr>
            <a:graphicFrameLocks noGrp="1"/>
          </p:cNvGraphicFramePr>
          <p:nvPr>
            <p:ph idx="4294967295"/>
          </p:nvPr>
        </p:nvGraphicFramePr>
        <p:xfrm>
          <a:off x="539750" y="1241425"/>
          <a:ext cx="8280400" cy="5137157"/>
        </p:xfrm>
        <a:graphic>
          <a:graphicData uri="http://schemas.openxmlformats.org/drawingml/2006/table">
            <a:tbl>
              <a:tblPr/>
              <a:tblGrid>
                <a:gridCol w="1224384"/>
                <a:gridCol w="1871960"/>
                <a:gridCol w="2736552"/>
                <a:gridCol w="2447504"/>
              </a:tblGrid>
              <a:tr h="1414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Годы</a:t>
                      </a:r>
                    </a:p>
                  </a:txBody>
                  <a:tcPr marT="45698" marB="4569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Число осуждённых по приговорам судов, вступивших в законную силу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(тысяч человек)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Число больных, признанных СПЭК невменяемыми, которым были рекомендованы меры медицинского характера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(абсолютное  число)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Число больных признан-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ных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СПЭК невменяемыми, которым были рекомендованы меры медицинского характера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(на 10 тысяч осуждённых)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1998</a:t>
                      </a:r>
                    </a:p>
                  </a:txBody>
                  <a:tcPr marT="45698" marB="4569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1071,1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12 165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113,6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2000</a:t>
                      </a:r>
                    </a:p>
                  </a:txBody>
                  <a:tcPr marT="45698" marB="4569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1183,6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11 576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97,8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2005</a:t>
                      </a:r>
                    </a:p>
                  </a:txBody>
                  <a:tcPr marT="45698" marB="4569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878,9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12 424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141,4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2010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98" marB="4569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845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,1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11 013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130,3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6299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+mj-lt"/>
                        </a:rPr>
                        <a:t>2015</a:t>
                      </a:r>
                      <a:endParaRPr lang="ru-RU" sz="2800" b="1" dirty="0">
                        <a:latin typeface="+mj-lt"/>
                      </a:endParaRPr>
                    </a:p>
                  </a:txBody>
                  <a:tcPr marT="45698" marB="45698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734,0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T="45698" marB="456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11 342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154,5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7083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+mj-lt"/>
                        </a:rPr>
                        <a:t>2016</a:t>
                      </a:r>
                      <a:endParaRPr lang="ru-RU" sz="2800" b="1" dirty="0">
                        <a:latin typeface="+mj-lt"/>
                      </a:endParaRPr>
                    </a:p>
                  </a:txBody>
                  <a:tcPr marT="45698" marB="45698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740,0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T="45698" marB="456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11 409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154,2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7083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+mj-lt"/>
                        </a:rPr>
                        <a:t>2017</a:t>
                      </a:r>
                      <a:endParaRPr lang="ru-RU" sz="2800" b="1" dirty="0">
                        <a:latin typeface="+mj-lt"/>
                      </a:endParaRPr>
                    </a:p>
                  </a:txBody>
                  <a:tcPr marT="45698" marB="45698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+mj-lt"/>
                        </a:rPr>
                        <a:t>697,0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T="45698" marB="456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10 559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151,5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000" b="1" dirty="0" smtClean="0"/>
              <a:t>СОСТАВ НЕВМЕНЯЕМЫХ ПСИХИЧЕСКИ БОЛЬНЫХ ПО ХАРАКТЕРУ РЕКОМЕНДОВАННЫХ МЕР МЕДИЦИНСКОГО ХАРАКТЕРА (В %%) ПО РФ в 2000 и 2017 гг.</a:t>
            </a:r>
          </a:p>
        </p:txBody>
      </p:sp>
      <p:graphicFrame>
        <p:nvGraphicFramePr>
          <p:cNvPr id="19497" name="Group 41"/>
          <p:cNvGraphicFramePr>
            <a:graphicFrameLocks noGrp="1"/>
          </p:cNvGraphicFramePr>
          <p:nvPr>
            <p:ph idx="1"/>
          </p:nvPr>
        </p:nvGraphicFramePr>
        <p:xfrm>
          <a:off x="457200" y="1235075"/>
          <a:ext cx="8229600" cy="4714876"/>
        </p:xfrm>
        <a:graphic>
          <a:graphicData uri="http://schemas.openxmlformats.org/drawingml/2006/table">
            <a:tbl>
              <a:tblPr/>
              <a:tblGrid>
                <a:gridCol w="3683000"/>
                <a:gridCol w="1368425"/>
                <a:gridCol w="1295400"/>
                <a:gridCol w="1882775"/>
              </a:tblGrid>
              <a:tr h="122417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Рекомендованные меры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медицинского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характера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Отчётная форма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 38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за 2000г.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Отчётная форма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 38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за 2017г.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Эталонное распределение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(по данным ГНЦ </a:t>
                      </a: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им.В.П.Сербского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АПНЛ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10,4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14,4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8 - 10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19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 в психиатрическом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стационаре общего типа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53,4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56,4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20 - 25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73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 в психиатрическом стационаре (отделении) специализированного  типа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20,7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22,4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55 - 60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30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 в психиатрическом </a:t>
                      </a: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стацио-наре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специализированного типа с интенсивным наблюдением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9,9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4,4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10 - 15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1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Иные меры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5,6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2,4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до 5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800" b="1" dirty="0" smtClean="0"/>
              <a:t>Число больных, поступивших впервые по данному УД в ЛПУ РФ в 2006-2017гг.</a:t>
            </a:r>
            <a:endParaRPr lang="ru-RU" sz="28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23850" y="1268413"/>
          <a:ext cx="8229600" cy="4460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587624"/>
                <a:gridCol w="1155576"/>
                <a:gridCol w="1508720"/>
                <a:gridCol w="1234480"/>
              </a:tblGrid>
              <a:tr h="864048">
                <a:tc rowSpan="2">
                  <a:txBody>
                    <a:bodyPr/>
                    <a:lstStyle/>
                    <a:p>
                      <a:pPr algn="ctr"/>
                      <a:endParaRPr lang="ru-RU" sz="2400" dirty="0" smtClean="0"/>
                    </a:p>
                    <a:p>
                      <a:pPr algn="ctr"/>
                      <a:r>
                        <a:rPr lang="ru-RU" sz="2400" dirty="0" smtClean="0"/>
                        <a:t>ГОД</a:t>
                      </a:r>
                      <a:endParaRPr lang="ru-RU" sz="2400" dirty="0"/>
                    </a:p>
                  </a:txBody>
                  <a:tcPr marT="45718" marB="45718"/>
                </a:tc>
                <a:tc rowSpan="2">
                  <a:txBody>
                    <a:bodyPr/>
                    <a:lstStyle/>
                    <a:p>
                      <a:pPr algn="ctr"/>
                      <a:endParaRPr lang="ru-RU" sz="2400" dirty="0" smtClean="0"/>
                    </a:p>
                    <a:p>
                      <a:pPr algn="ctr"/>
                      <a:r>
                        <a:rPr lang="ru-RU" sz="2400" dirty="0" smtClean="0"/>
                        <a:t>Всего</a:t>
                      </a:r>
                      <a:endParaRPr lang="ru-RU" sz="2400" dirty="0"/>
                    </a:p>
                  </a:txBody>
                  <a:tcPr marT="45718" marB="45718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На </a:t>
                      </a:r>
                    </a:p>
                    <a:p>
                      <a:pPr algn="ctr"/>
                      <a:r>
                        <a:rPr lang="ru-RU" sz="2400" dirty="0" smtClean="0"/>
                        <a:t>АПНЛ</a:t>
                      </a:r>
                      <a:endParaRPr lang="ru-RU" sz="2400" dirty="0"/>
                    </a:p>
                  </a:txBody>
                  <a:tcPr marT="45718" marB="45718"/>
                </a:tc>
                <a:tc hMerge="1"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На ПЛ в стационар</a:t>
                      </a:r>
                      <a:endParaRPr lang="ru-RU" sz="2400" dirty="0"/>
                    </a:p>
                  </a:txBody>
                  <a:tcPr marT="45718" marB="45718"/>
                </a:tc>
                <a:tc hMerge="1">
                  <a:txBody>
                    <a:bodyPr/>
                    <a:lstStyle/>
                    <a:p>
                      <a:pPr algn="ctr"/>
                      <a:endParaRPr lang="ru-RU" sz="2400"/>
                    </a:p>
                  </a:txBody>
                  <a:tcPr/>
                </a:tc>
              </a:tr>
              <a:tr h="396257">
                <a:tc vMerge="1">
                  <a:txBody>
                    <a:bodyPr/>
                    <a:lstStyle/>
                    <a:p>
                      <a:pPr algn="ctr"/>
                      <a:endParaRPr lang="ru-RU" sz="240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err="1" smtClean="0"/>
                        <a:t>абс.число</a:t>
                      </a:r>
                      <a:endParaRPr lang="ru-RU" sz="2000" dirty="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в %%</a:t>
                      </a:r>
                      <a:endParaRPr lang="ru-RU" sz="2000" dirty="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err="1" smtClean="0"/>
                        <a:t>абс.число</a:t>
                      </a:r>
                      <a:endParaRPr lang="ru-RU" sz="2000" dirty="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в %%</a:t>
                      </a:r>
                      <a:endParaRPr lang="ru-RU" sz="2000" dirty="0"/>
                    </a:p>
                  </a:txBody>
                  <a:tcPr marT="45718" marB="45718"/>
                </a:tc>
              </a:tr>
              <a:tr h="640114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2006</a:t>
                      </a:r>
                      <a:endParaRPr lang="ru-RU" sz="3600" b="1" dirty="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90845" algn="l"/>
                        </a:tabLst>
                      </a:pPr>
                      <a:r>
                        <a:rPr lang="ru-RU" sz="3600" b="1" dirty="0" smtClean="0">
                          <a:latin typeface="+mn-lt"/>
                          <a:ea typeface="Times New Roman"/>
                          <a:cs typeface="Times New Roman"/>
                        </a:rPr>
                        <a:t>8 972</a:t>
                      </a:r>
                      <a:endParaRPr lang="ru-RU" sz="3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90845" algn="l"/>
                        </a:tabLst>
                      </a:pPr>
                      <a:r>
                        <a:rPr lang="ru-RU" sz="3600" b="1" dirty="0" smtClean="0">
                          <a:latin typeface="+mn-lt"/>
                          <a:ea typeface="Times New Roman"/>
                          <a:cs typeface="Times New Roman"/>
                        </a:rPr>
                        <a:t>1 690</a:t>
                      </a:r>
                      <a:endParaRPr lang="ru-RU" sz="3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+mn-lt"/>
                        </a:rPr>
                        <a:t>18,8</a:t>
                      </a:r>
                      <a:endParaRPr lang="ru-RU" sz="3600" b="1" dirty="0">
                        <a:latin typeface="+mn-lt"/>
                      </a:endParaRP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90845" algn="l"/>
                        </a:tabLst>
                      </a:pPr>
                      <a:r>
                        <a:rPr lang="ru-RU" sz="3600" b="1" dirty="0" smtClean="0">
                          <a:latin typeface="+mn-lt"/>
                          <a:ea typeface="Times New Roman"/>
                          <a:cs typeface="Times New Roman"/>
                        </a:rPr>
                        <a:t>7 282</a:t>
                      </a:r>
                      <a:endParaRPr lang="ru-RU" sz="3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+mn-lt"/>
                        </a:rPr>
                        <a:t>81,2</a:t>
                      </a:r>
                      <a:endParaRPr lang="ru-RU" sz="3600" b="1" dirty="0">
                        <a:latin typeface="+mn-lt"/>
                      </a:endParaRPr>
                    </a:p>
                  </a:txBody>
                  <a:tcPr marT="45718" marB="45718"/>
                </a:tc>
              </a:tr>
              <a:tr h="640114">
                <a:tc>
                  <a:txBody>
                    <a:bodyPr/>
                    <a:lstStyle/>
                    <a:p>
                      <a:pPr algn="ctr"/>
                      <a:r>
                        <a:rPr lang="ru-RU" sz="3600" b="1" smtClean="0"/>
                        <a:t>2010</a:t>
                      </a:r>
                      <a:endParaRPr lang="ru-RU" sz="3600" b="1" dirty="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90845" algn="l"/>
                        </a:tabLst>
                      </a:pPr>
                      <a:r>
                        <a:rPr lang="ru-RU" sz="3600" b="1" dirty="0" smtClean="0">
                          <a:latin typeface="+mn-lt"/>
                          <a:ea typeface="Times New Roman"/>
                          <a:cs typeface="Times New Roman"/>
                        </a:rPr>
                        <a:t>7 955</a:t>
                      </a:r>
                      <a:endParaRPr lang="ru-RU" sz="3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90845" algn="l"/>
                        </a:tabLst>
                      </a:pPr>
                      <a:r>
                        <a:rPr lang="ru-RU" sz="3600" b="1" dirty="0" smtClean="0">
                          <a:latin typeface="+mn-lt"/>
                          <a:ea typeface="Times New Roman"/>
                          <a:cs typeface="Times New Roman"/>
                        </a:rPr>
                        <a:t>1 753</a:t>
                      </a:r>
                      <a:endParaRPr lang="ru-RU" sz="3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+mn-lt"/>
                        </a:rPr>
                        <a:t>22,0</a:t>
                      </a:r>
                      <a:endParaRPr lang="ru-RU" sz="3600" b="1" dirty="0">
                        <a:latin typeface="+mn-lt"/>
                      </a:endParaRP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90845" algn="l"/>
                        </a:tabLst>
                      </a:pPr>
                      <a:r>
                        <a:rPr lang="ru-RU" sz="3600" b="1" dirty="0" smtClean="0">
                          <a:latin typeface="+mn-lt"/>
                          <a:ea typeface="Times New Roman"/>
                          <a:cs typeface="Times New Roman"/>
                        </a:rPr>
                        <a:t>6 202</a:t>
                      </a:r>
                      <a:endParaRPr lang="ru-RU" sz="3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+mn-lt"/>
                        </a:rPr>
                        <a:t>78,0</a:t>
                      </a:r>
                      <a:endParaRPr lang="ru-RU" sz="3600" b="1" dirty="0">
                        <a:latin typeface="+mn-lt"/>
                      </a:endParaRPr>
                    </a:p>
                  </a:txBody>
                  <a:tcPr marT="45718" marB="45718"/>
                </a:tc>
              </a:tr>
              <a:tr h="640114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2015</a:t>
                      </a:r>
                      <a:endParaRPr lang="ru-RU" sz="3600" b="1" dirty="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90845" algn="l"/>
                        </a:tabLst>
                      </a:pPr>
                      <a:r>
                        <a:rPr lang="ru-RU" sz="3600" b="1" dirty="0" smtClean="0">
                          <a:latin typeface="+mn-lt"/>
                          <a:ea typeface="Times New Roman"/>
                          <a:cs typeface="Times New Roman"/>
                        </a:rPr>
                        <a:t>8 524</a:t>
                      </a:r>
                      <a:endParaRPr lang="ru-RU" sz="3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90845" algn="l"/>
                        </a:tabLst>
                      </a:pPr>
                      <a:r>
                        <a:rPr lang="ru-RU" sz="3600" b="1" dirty="0" smtClean="0">
                          <a:latin typeface="+mn-lt"/>
                          <a:ea typeface="Times New Roman"/>
                          <a:cs typeface="Times New Roman"/>
                        </a:rPr>
                        <a:t>2 004</a:t>
                      </a:r>
                      <a:endParaRPr lang="ru-RU" sz="3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+mn-lt"/>
                        </a:rPr>
                        <a:t>23,5</a:t>
                      </a:r>
                      <a:endParaRPr lang="ru-RU" sz="3600" b="1" dirty="0">
                        <a:latin typeface="+mn-lt"/>
                      </a:endParaRP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90845" algn="l"/>
                        </a:tabLst>
                      </a:pPr>
                      <a:r>
                        <a:rPr lang="ru-RU" sz="3600" b="1" dirty="0" smtClean="0">
                          <a:latin typeface="+mn-lt"/>
                          <a:ea typeface="Times New Roman"/>
                          <a:cs typeface="Times New Roman"/>
                        </a:rPr>
                        <a:t>6 520</a:t>
                      </a:r>
                      <a:endParaRPr lang="ru-RU" sz="3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+mn-lt"/>
                        </a:rPr>
                        <a:t>76,5</a:t>
                      </a:r>
                      <a:endParaRPr lang="ru-RU" sz="3600" b="1" dirty="0">
                        <a:latin typeface="+mn-lt"/>
                      </a:endParaRPr>
                    </a:p>
                  </a:txBody>
                  <a:tcPr marT="45718" marB="45718"/>
                </a:tc>
              </a:tr>
              <a:tr h="640114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2016</a:t>
                      </a:r>
                      <a:endParaRPr lang="ru-RU" sz="3600" b="1" dirty="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90845" algn="l"/>
                        </a:tabLst>
                      </a:pPr>
                      <a:r>
                        <a:rPr lang="ru-RU" sz="3600" b="1" dirty="0" smtClean="0">
                          <a:latin typeface="+mn-lt"/>
                          <a:ea typeface="Times New Roman"/>
                          <a:cs typeface="Times New Roman"/>
                        </a:rPr>
                        <a:t>8 593</a:t>
                      </a:r>
                      <a:endParaRPr lang="ru-RU" sz="3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90845" algn="l"/>
                        </a:tabLst>
                      </a:pPr>
                      <a:r>
                        <a:rPr lang="ru-RU" sz="3600" b="1" dirty="0" smtClean="0">
                          <a:latin typeface="+mn-lt"/>
                          <a:ea typeface="Times New Roman"/>
                          <a:cs typeface="Times New Roman"/>
                        </a:rPr>
                        <a:t>2 043</a:t>
                      </a:r>
                      <a:endParaRPr lang="ru-RU" sz="3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+mn-lt"/>
                        </a:rPr>
                        <a:t>23,8</a:t>
                      </a:r>
                      <a:endParaRPr lang="ru-RU" sz="3600" b="1" dirty="0">
                        <a:latin typeface="+mn-lt"/>
                      </a:endParaRP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90845" algn="l"/>
                        </a:tabLst>
                      </a:pPr>
                      <a:r>
                        <a:rPr lang="ru-RU" sz="3600" b="1" dirty="0" smtClean="0">
                          <a:latin typeface="+mn-lt"/>
                          <a:ea typeface="Times New Roman"/>
                          <a:cs typeface="Times New Roman"/>
                        </a:rPr>
                        <a:t>6 550</a:t>
                      </a:r>
                      <a:endParaRPr lang="ru-RU" sz="3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+mn-lt"/>
                        </a:rPr>
                        <a:t>76,2</a:t>
                      </a:r>
                      <a:endParaRPr lang="ru-RU" sz="3600" b="1" dirty="0">
                        <a:latin typeface="+mn-lt"/>
                      </a:endParaRPr>
                    </a:p>
                  </a:txBody>
                  <a:tcPr marT="45718" marB="45718"/>
                </a:tc>
              </a:tr>
              <a:tr h="640114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2017</a:t>
                      </a:r>
                      <a:endParaRPr lang="ru-RU" sz="3600" b="1" dirty="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90845" algn="l"/>
                        </a:tabLst>
                      </a:pPr>
                      <a:r>
                        <a:rPr lang="ru-RU" sz="3600" b="1" dirty="0" smtClean="0">
                          <a:latin typeface="+mn-lt"/>
                          <a:ea typeface="Times New Roman"/>
                          <a:cs typeface="Times New Roman"/>
                        </a:rPr>
                        <a:t>8 765</a:t>
                      </a:r>
                      <a:endParaRPr lang="ru-RU" sz="3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90845" algn="l"/>
                        </a:tabLst>
                      </a:pPr>
                      <a:r>
                        <a:rPr lang="ru-RU" sz="3600" b="1" dirty="0" smtClean="0">
                          <a:latin typeface="+mn-lt"/>
                          <a:ea typeface="Times New Roman"/>
                          <a:cs typeface="Times New Roman"/>
                        </a:rPr>
                        <a:t>2 119</a:t>
                      </a:r>
                      <a:endParaRPr lang="ru-RU" sz="3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+mn-lt"/>
                        </a:rPr>
                        <a:t>24,2</a:t>
                      </a:r>
                      <a:endParaRPr lang="ru-RU" sz="3600" b="1" dirty="0">
                        <a:latin typeface="+mn-lt"/>
                      </a:endParaRP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90845" algn="l"/>
                        </a:tabLst>
                      </a:pPr>
                      <a:r>
                        <a:rPr lang="ru-RU" sz="3600" b="1" dirty="0" smtClean="0">
                          <a:latin typeface="+mn-lt"/>
                          <a:ea typeface="Times New Roman"/>
                          <a:cs typeface="Times New Roman"/>
                        </a:rPr>
                        <a:t>6 646</a:t>
                      </a:r>
                      <a:endParaRPr lang="ru-RU" sz="36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+mn-lt"/>
                        </a:rPr>
                        <a:t>74,8</a:t>
                      </a:r>
                      <a:endParaRPr lang="ru-RU" sz="3600" b="1" dirty="0">
                        <a:latin typeface="+mn-lt"/>
                      </a:endParaRPr>
                    </a:p>
                  </a:txBody>
                  <a:tcPr marT="45718" marB="45718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000" b="1" dirty="0" smtClean="0"/>
              <a:t>Число больных, которым рекомендовано применение мер медицинского характера СПЭК  (ф.38), и поступивших на ПЛ впервые по данному УД (ф.36-ПЛ) в </a:t>
            </a:r>
            <a:r>
              <a:rPr lang="en-US" sz="2000" b="1" dirty="0" smtClean="0"/>
              <a:t>2</a:t>
            </a:r>
            <a:r>
              <a:rPr lang="ru-RU" sz="2000" b="1" dirty="0" smtClean="0"/>
              <a:t>011г. по РФ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54372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94720"/>
                <a:gridCol w="1512168"/>
                <a:gridCol w="1656184"/>
                <a:gridCol w="1666528"/>
              </a:tblGrid>
              <a:tr h="14629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Вид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принудительных мер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медицинского характера</a:t>
                      </a:r>
                    </a:p>
                  </a:txBody>
                  <a:tcPr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Отчётная форма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№ 3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6-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ПЛ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за 20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 г.</a:t>
                      </a:r>
                    </a:p>
                  </a:txBody>
                  <a:tcPr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Отчётная форма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№ 38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за 2011 г.</a:t>
                      </a:r>
                    </a:p>
                  </a:txBody>
                  <a:tcPr marT="45681" marB="45681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Разница</a:t>
                      </a:r>
                    </a:p>
                    <a:p>
                      <a:pPr algn="ctr"/>
                      <a:r>
                        <a:rPr lang="ru-RU" sz="1800" dirty="0" smtClean="0"/>
                        <a:t>(</a:t>
                      </a:r>
                      <a:r>
                        <a:rPr lang="ru-RU" sz="1800" dirty="0" err="1" smtClean="0"/>
                        <a:t>абс.число</a:t>
                      </a:r>
                      <a:r>
                        <a:rPr lang="ru-RU" sz="1800" dirty="0" smtClean="0"/>
                        <a:t>)</a:t>
                      </a:r>
                    </a:p>
                    <a:p>
                      <a:pPr algn="ctr"/>
                      <a:r>
                        <a:rPr lang="ru-RU" sz="1800" dirty="0" smtClean="0"/>
                        <a:t>ф.36-ПЛ минус</a:t>
                      </a:r>
                    </a:p>
                    <a:p>
                      <a:pPr algn="ctr"/>
                      <a:r>
                        <a:rPr lang="ru-RU" sz="1800" dirty="0" err="1" smtClean="0"/>
                        <a:t>ф.№</a:t>
                      </a:r>
                      <a:r>
                        <a:rPr lang="ru-RU" sz="1800" dirty="0" smtClean="0"/>
                        <a:t> 36</a:t>
                      </a:r>
                      <a:endParaRPr lang="ru-RU" sz="1800" dirty="0"/>
                    </a:p>
                  </a:txBody>
                  <a:tcPr marT="45681" marB="45681"/>
                </a:tc>
              </a:tr>
              <a:tr h="4571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АПНЛ</a:t>
                      </a:r>
                    </a:p>
                  </a:txBody>
                  <a:tcPr marT="45681" marB="45681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2046</a:t>
                      </a:r>
                    </a:p>
                  </a:txBody>
                  <a:tcPr marT="45681" marB="4568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1383</a:t>
                      </a:r>
                      <a:endParaRPr lang="ru-RU" sz="2400" b="1" dirty="0"/>
                    </a:p>
                  </a:txBody>
                  <a:tcPr marT="45681" marB="456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7030A0"/>
                          </a:solidFill>
                        </a:rPr>
                        <a:t>+ 663</a:t>
                      </a:r>
                      <a:endParaRPr lang="ru-RU" sz="2400" b="1" dirty="0">
                        <a:solidFill>
                          <a:srgbClr val="7030A0"/>
                        </a:solidFill>
                      </a:endParaRPr>
                    </a:p>
                  </a:txBody>
                  <a:tcPr marT="45681" marB="45681"/>
                </a:tc>
              </a:tr>
              <a:tr h="92040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ПЛ в психиатрическом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стационаре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общего типа</a:t>
                      </a:r>
                    </a:p>
                  </a:txBody>
                  <a:tcPr marT="45681" marB="45681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3070</a:t>
                      </a:r>
                    </a:p>
                  </a:txBody>
                  <a:tcPr marT="45681" marB="4568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5727</a:t>
                      </a:r>
                    </a:p>
                  </a:txBody>
                  <a:tcPr marT="45681" marB="45681"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>
                        <a:buFontTx/>
                        <a:buChar char="-"/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 2657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 marT="45681" marB="45681"/>
                </a:tc>
              </a:tr>
              <a:tr h="140808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ПЛ в психиатрическом стационаре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(отделении) специализированного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типа</a:t>
                      </a:r>
                    </a:p>
                  </a:txBody>
                  <a:tcPr marT="45681" marB="45681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1471</a:t>
                      </a:r>
                    </a:p>
                    <a:p>
                      <a:pPr algn="ctr"/>
                      <a:endParaRPr lang="ru-RU" sz="2400" b="1" dirty="0" smtClean="0"/>
                    </a:p>
                  </a:txBody>
                  <a:tcPr marT="45681" marB="4568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2421</a:t>
                      </a:r>
                    </a:p>
                    <a:p>
                      <a:pPr algn="ctr"/>
                      <a:endParaRPr lang="ru-RU" sz="2400" b="1" dirty="0" smtClean="0"/>
                    </a:p>
                  </a:txBody>
                  <a:tcPr marT="45681" marB="45681"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- 950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 marT="45681" marB="45681"/>
                </a:tc>
              </a:tr>
              <a:tr h="11886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ПЛ в психиатрическом стационаре специализированного типа с интенсивным наблюдением</a:t>
                      </a:r>
                    </a:p>
                  </a:txBody>
                  <a:tcPr marT="45681" marB="45681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539</a:t>
                      </a:r>
                    </a:p>
                  </a:txBody>
                  <a:tcPr marT="45681" marB="4568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696</a:t>
                      </a:r>
                    </a:p>
                    <a:p>
                      <a:pPr algn="ctr"/>
                      <a:endParaRPr lang="ru-RU" sz="2400" b="1" dirty="0" smtClean="0"/>
                    </a:p>
                  </a:txBody>
                  <a:tcPr marT="45681" marB="45681"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- 157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 marT="45681" marB="45681"/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000" b="1" dirty="0" smtClean="0"/>
              <a:t>Число больных, которым рекомендовано применение мер медицинского характера СПЭК  (ф.38), и поступивших на ПЛ впервые по данному УД (ф.36-ПЛ) в </a:t>
            </a:r>
            <a:r>
              <a:rPr lang="en-US" sz="2000" b="1" dirty="0" smtClean="0"/>
              <a:t>2</a:t>
            </a:r>
            <a:r>
              <a:rPr lang="ru-RU" sz="2000" b="1" dirty="0" smtClean="0"/>
              <a:t>012г. по РФ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54372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94720"/>
                <a:gridCol w="1512168"/>
                <a:gridCol w="1656184"/>
                <a:gridCol w="1666528"/>
              </a:tblGrid>
              <a:tr h="14629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Вид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принудительных мер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медицинского характера</a:t>
                      </a:r>
                    </a:p>
                  </a:txBody>
                  <a:tcPr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Отчётная форма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№ 3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6-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ПЛ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за 20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2 г.</a:t>
                      </a:r>
                    </a:p>
                  </a:txBody>
                  <a:tcPr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Отчётная форма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№ 38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за 2012 г.</a:t>
                      </a:r>
                    </a:p>
                  </a:txBody>
                  <a:tcPr marT="45681" marB="45681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Разница</a:t>
                      </a:r>
                    </a:p>
                    <a:p>
                      <a:pPr algn="ctr"/>
                      <a:r>
                        <a:rPr lang="ru-RU" sz="1800" dirty="0" smtClean="0"/>
                        <a:t>(</a:t>
                      </a:r>
                      <a:r>
                        <a:rPr lang="ru-RU" sz="1800" dirty="0" err="1" smtClean="0"/>
                        <a:t>абс.число</a:t>
                      </a:r>
                      <a:r>
                        <a:rPr lang="ru-RU" sz="1800" dirty="0" smtClean="0"/>
                        <a:t>)</a:t>
                      </a:r>
                    </a:p>
                    <a:p>
                      <a:pPr algn="ctr"/>
                      <a:r>
                        <a:rPr lang="ru-RU" sz="1800" dirty="0" smtClean="0"/>
                        <a:t>ф.36-ПЛ минус</a:t>
                      </a:r>
                    </a:p>
                    <a:p>
                      <a:pPr algn="ctr"/>
                      <a:r>
                        <a:rPr lang="ru-RU" sz="1800" dirty="0" err="1" smtClean="0"/>
                        <a:t>ф.№</a:t>
                      </a:r>
                      <a:r>
                        <a:rPr lang="ru-RU" sz="1800" dirty="0" smtClean="0"/>
                        <a:t> 36</a:t>
                      </a:r>
                      <a:endParaRPr lang="ru-RU" sz="1800" dirty="0"/>
                    </a:p>
                  </a:txBody>
                  <a:tcPr marT="45681" marB="45681"/>
                </a:tc>
              </a:tr>
              <a:tr h="4571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АПНЛ</a:t>
                      </a:r>
                    </a:p>
                  </a:txBody>
                  <a:tcPr marT="45681" marB="45681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1683</a:t>
                      </a:r>
                    </a:p>
                  </a:txBody>
                  <a:tcPr marT="45681" marB="4568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1300</a:t>
                      </a:r>
                      <a:endParaRPr lang="ru-RU" sz="2400" b="1" dirty="0"/>
                    </a:p>
                  </a:txBody>
                  <a:tcPr marT="45681" marB="456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7030A0"/>
                          </a:solidFill>
                        </a:rPr>
                        <a:t>+ 383</a:t>
                      </a:r>
                      <a:endParaRPr lang="ru-RU" sz="2400" b="1" dirty="0">
                        <a:solidFill>
                          <a:srgbClr val="7030A0"/>
                        </a:solidFill>
                      </a:endParaRPr>
                    </a:p>
                  </a:txBody>
                  <a:tcPr marT="45681" marB="45681"/>
                </a:tc>
              </a:tr>
              <a:tr h="92040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ПЛ в психиатрическом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стационаре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общего типа</a:t>
                      </a:r>
                    </a:p>
                  </a:txBody>
                  <a:tcPr marT="45681" marB="45681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2705</a:t>
                      </a:r>
                    </a:p>
                  </a:txBody>
                  <a:tcPr marT="45681" marB="4568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5732</a:t>
                      </a:r>
                    </a:p>
                  </a:txBody>
                  <a:tcPr marT="45681" marB="45681"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>
                        <a:buFontTx/>
                        <a:buChar char="-"/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 3027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 marT="45681" marB="45681"/>
                </a:tc>
              </a:tr>
              <a:tr h="140808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ПЛ в психиатрическом стационаре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(отделении) специализированного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типа</a:t>
                      </a:r>
                    </a:p>
                  </a:txBody>
                  <a:tcPr marT="45681" marB="45681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1380</a:t>
                      </a:r>
                    </a:p>
                    <a:p>
                      <a:pPr algn="ctr"/>
                      <a:endParaRPr lang="ru-RU" sz="2400" b="1" dirty="0" smtClean="0"/>
                    </a:p>
                  </a:txBody>
                  <a:tcPr marT="45681" marB="4568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2643</a:t>
                      </a:r>
                    </a:p>
                    <a:p>
                      <a:pPr algn="ctr"/>
                      <a:endParaRPr lang="ru-RU" sz="2400" b="1" dirty="0" smtClean="0"/>
                    </a:p>
                  </a:txBody>
                  <a:tcPr marT="45681" marB="45681"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- 1263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 marT="45681" marB="45681"/>
                </a:tc>
              </a:tr>
              <a:tr h="11886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ПЛ в психиатрическом стационаре специализированного типа с интенсивным наблюдением</a:t>
                      </a:r>
                    </a:p>
                  </a:txBody>
                  <a:tcPr marT="45681" marB="45681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577</a:t>
                      </a:r>
                    </a:p>
                  </a:txBody>
                  <a:tcPr marT="45681" marB="4568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632</a:t>
                      </a:r>
                    </a:p>
                    <a:p>
                      <a:pPr algn="ctr"/>
                      <a:endParaRPr lang="ru-RU" sz="2400" b="1" dirty="0" smtClean="0"/>
                    </a:p>
                  </a:txBody>
                  <a:tcPr marT="45681" marB="45681"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- 55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 marT="45681" marB="45681"/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000" b="1" dirty="0" smtClean="0"/>
              <a:t>Число больных, которым рекомендовано применение мер медицинского характера СПЭК  (ф.38), и поступивших на ПЛ впервые по данному УД (ф.36-ПЛ) в </a:t>
            </a:r>
            <a:r>
              <a:rPr lang="en-US" sz="2000" b="1" dirty="0" smtClean="0"/>
              <a:t>2</a:t>
            </a:r>
            <a:r>
              <a:rPr lang="ru-RU" sz="2000" b="1" dirty="0" smtClean="0"/>
              <a:t>013г. по РФ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39750" y="1463675"/>
          <a:ext cx="8229600" cy="54371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94720"/>
                <a:gridCol w="1512168"/>
                <a:gridCol w="1656184"/>
                <a:gridCol w="1666528"/>
              </a:tblGrid>
              <a:tr h="14630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Вид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принудительных мер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медицинского характера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Отчётная форма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№ 3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6-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ПЛ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за 20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3 г.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Отчётная форма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№ 38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за 2013 г.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Разница</a:t>
                      </a:r>
                    </a:p>
                    <a:p>
                      <a:pPr algn="ctr"/>
                      <a:r>
                        <a:rPr lang="ru-RU" sz="1800" dirty="0" smtClean="0"/>
                        <a:t>(</a:t>
                      </a:r>
                      <a:r>
                        <a:rPr lang="ru-RU" sz="1800" dirty="0" err="1" smtClean="0"/>
                        <a:t>абс.число</a:t>
                      </a:r>
                      <a:r>
                        <a:rPr lang="ru-RU" sz="1800" dirty="0" smtClean="0"/>
                        <a:t>)</a:t>
                      </a:r>
                    </a:p>
                    <a:p>
                      <a:pPr algn="ctr"/>
                      <a:r>
                        <a:rPr lang="ru-RU" sz="1800" dirty="0" smtClean="0"/>
                        <a:t>ф.36-ПЛ минус</a:t>
                      </a:r>
                    </a:p>
                    <a:p>
                      <a:pPr algn="ctr"/>
                      <a:r>
                        <a:rPr lang="ru-RU" sz="1800" dirty="0" smtClean="0"/>
                        <a:t>ф.№ 38</a:t>
                      </a:r>
                      <a:endParaRPr lang="ru-RU" sz="1800" dirty="0"/>
                    </a:p>
                  </a:txBody>
                  <a:tcPr marT="45714" marB="45714"/>
                </a:tc>
              </a:tr>
              <a:tr h="5181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АПНЛ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1682</a:t>
                      </a: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1481</a:t>
                      </a:r>
                      <a:endParaRPr lang="ru-RU" sz="2800" b="1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7030A0"/>
                          </a:solidFill>
                        </a:rPr>
                        <a:t>+ 201</a:t>
                      </a:r>
                      <a:endParaRPr lang="ru-RU" sz="2800" b="1" dirty="0">
                        <a:solidFill>
                          <a:srgbClr val="7030A0"/>
                        </a:solidFill>
                      </a:endParaRPr>
                    </a:p>
                  </a:txBody>
                  <a:tcPr marT="45714" marB="45714"/>
                </a:tc>
              </a:tr>
              <a:tr h="9448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ПЛ в психиатрическом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стационаре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общего типа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3113</a:t>
                      </a: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5732</a:t>
                      </a: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>
                        <a:buFontTx/>
                        <a:buChar char="-"/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 2619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 marT="45714" marB="45714"/>
                </a:tc>
              </a:tr>
              <a:tr h="14081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ПЛ в психиатрическом стационаре (отделении) специализированного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типа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1438</a:t>
                      </a: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2561</a:t>
                      </a: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- 1123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 marT="45714" marB="45714"/>
                </a:tc>
              </a:tr>
              <a:tr h="1102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ПЛ в психиатрическом стационаре специализированного типа с интенсивным наблюдением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570</a:t>
                      </a: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587</a:t>
                      </a: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- 17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 marT="45714" marB="45714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000" b="1" dirty="0" smtClean="0"/>
              <a:t>Число больных, которым рекомендовано применение мер медицинского характера СПЭК  (ф.38), и поступивших на ПЛ впервые по данному УД (ф.36-ПЛ) в </a:t>
            </a:r>
            <a:r>
              <a:rPr lang="en-US" sz="2000" b="1" dirty="0" smtClean="0"/>
              <a:t>2</a:t>
            </a:r>
            <a:r>
              <a:rPr lang="ru-RU" sz="2000" b="1" dirty="0" smtClean="0"/>
              <a:t>014г. по РФ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39750" y="1463675"/>
          <a:ext cx="8229600" cy="54371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94720"/>
                <a:gridCol w="1512168"/>
                <a:gridCol w="1656184"/>
                <a:gridCol w="1666528"/>
              </a:tblGrid>
              <a:tr h="14630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Вид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принудительных мер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медицинского характера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Отчётная форма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№ 3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6-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ПЛ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за 20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4 г.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Отчётная форма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№ 38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за 2014 г.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Разница</a:t>
                      </a:r>
                    </a:p>
                    <a:p>
                      <a:pPr algn="ctr"/>
                      <a:r>
                        <a:rPr lang="ru-RU" sz="1800" dirty="0" smtClean="0"/>
                        <a:t>(</a:t>
                      </a:r>
                      <a:r>
                        <a:rPr lang="ru-RU" sz="1800" dirty="0" err="1" smtClean="0"/>
                        <a:t>абс.число</a:t>
                      </a:r>
                      <a:r>
                        <a:rPr lang="ru-RU" sz="1800" dirty="0" smtClean="0"/>
                        <a:t>)</a:t>
                      </a:r>
                    </a:p>
                    <a:p>
                      <a:pPr algn="ctr"/>
                      <a:r>
                        <a:rPr lang="ru-RU" sz="1800" dirty="0" smtClean="0"/>
                        <a:t>ф.36-ПЛ минус</a:t>
                      </a:r>
                    </a:p>
                    <a:p>
                      <a:pPr algn="ctr"/>
                      <a:r>
                        <a:rPr lang="ru-RU" sz="1800" dirty="0" smtClean="0"/>
                        <a:t>ф.№ 38</a:t>
                      </a:r>
                      <a:endParaRPr lang="ru-RU" sz="1800" dirty="0"/>
                    </a:p>
                  </a:txBody>
                  <a:tcPr marT="45714" marB="45714"/>
                </a:tc>
              </a:tr>
              <a:tr h="5181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АПНЛ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1737</a:t>
                      </a: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1543</a:t>
                      </a:r>
                      <a:endParaRPr lang="ru-RU" sz="2800" b="1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7030A0"/>
                          </a:solidFill>
                        </a:rPr>
                        <a:t>+ 194</a:t>
                      </a:r>
                      <a:endParaRPr lang="ru-RU" sz="2800" b="1" dirty="0">
                        <a:solidFill>
                          <a:srgbClr val="7030A0"/>
                        </a:solidFill>
                      </a:endParaRPr>
                    </a:p>
                  </a:txBody>
                  <a:tcPr marT="45714" marB="45714"/>
                </a:tc>
              </a:tr>
              <a:tr h="9448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ПЛ в психиатрическом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стационаре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общего типа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3613</a:t>
                      </a: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5057</a:t>
                      </a: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>
                        <a:buFontTx/>
                        <a:buChar char="-"/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 1444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 marT="45714" marB="45714"/>
                </a:tc>
              </a:tr>
              <a:tr h="14081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ПЛ в психиатрическом стационаре (отделении) специализированного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типа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1438</a:t>
                      </a: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2681</a:t>
                      </a: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- 855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 marT="45714" marB="45714"/>
                </a:tc>
              </a:tr>
              <a:tr h="1102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ПЛ в психиатрическом стационаре специализированного типа с интенсивным наблюдением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643</a:t>
                      </a: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614</a:t>
                      </a: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/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rgbClr val="7030A0"/>
                          </a:solidFill>
                        </a:rPr>
                        <a:t>+ 29</a:t>
                      </a:r>
                      <a:endParaRPr lang="ru-RU" sz="2800" b="1" dirty="0">
                        <a:solidFill>
                          <a:srgbClr val="7030A0"/>
                        </a:solidFill>
                      </a:endParaRPr>
                    </a:p>
                  </a:txBody>
                  <a:tcPr marT="45714" marB="45714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000" b="1" dirty="0" smtClean="0"/>
              <a:t>Число больных, которым рекомендовано применение мер медицинского характера СПЭК  (ф.38), и поступивших на ПЛ впервые по данному УД (ф.36-ПЛ) в </a:t>
            </a:r>
            <a:r>
              <a:rPr lang="en-US" sz="2000" b="1" dirty="0" smtClean="0"/>
              <a:t>2</a:t>
            </a:r>
            <a:r>
              <a:rPr lang="ru-RU" sz="2000" b="1" dirty="0" smtClean="0"/>
              <a:t>015г. по РФ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4294967295"/>
          </p:nvPr>
        </p:nvGraphicFramePr>
        <p:xfrm>
          <a:off x="539750" y="1463675"/>
          <a:ext cx="8229600" cy="54371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94720"/>
                <a:gridCol w="1512168"/>
                <a:gridCol w="1656184"/>
                <a:gridCol w="1666528"/>
              </a:tblGrid>
              <a:tr h="14630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Вид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принудительных мер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медицинского характера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Отчётная форма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№ 3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6-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ПЛ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за 20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5 г.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Отчётная форма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№ 38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за 2015 г.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Разница</a:t>
                      </a:r>
                    </a:p>
                    <a:p>
                      <a:pPr algn="ctr"/>
                      <a:r>
                        <a:rPr lang="ru-RU" sz="1800" dirty="0" smtClean="0"/>
                        <a:t>(</a:t>
                      </a:r>
                      <a:r>
                        <a:rPr lang="ru-RU" sz="1800" dirty="0" err="1" smtClean="0"/>
                        <a:t>абс.число</a:t>
                      </a:r>
                      <a:r>
                        <a:rPr lang="ru-RU" sz="1800" dirty="0" smtClean="0"/>
                        <a:t>)</a:t>
                      </a:r>
                    </a:p>
                    <a:p>
                      <a:pPr algn="ctr"/>
                      <a:r>
                        <a:rPr lang="ru-RU" sz="1800" dirty="0" smtClean="0"/>
                        <a:t>ф.36-ПЛ минус</a:t>
                      </a:r>
                    </a:p>
                    <a:p>
                      <a:pPr algn="ctr"/>
                      <a:r>
                        <a:rPr lang="ru-RU" sz="1800" dirty="0" smtClean="0"/>
                        <a:t>ф.№ 38</a:t>
                      </a:r>
                      <a:endParaRPr lang="ru-RU" sz="1800" dirty="0"/>
                    </a:p>
                  </a:txBody>
                  <a:tcPr marT="45714" marB="45714"/>
                </a:tc>
              </a:tr>
              <a:tr h="5181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АПНЛ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2004</a:t>
                      </a: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1607</a:t>
                      </a:r>
                      <a:endParaRPr lang="ru-RU" sz="2800" b="1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7030A0"/>
                          </a:solidFill>
                        </a:rPr>
                        <a:t>+ 397</a:t>
                      </a:r>
                      <a:endParaRPr lang="ru-RU" sz="2800" b="1" dirty="0">
                        <a:solidFill>
                          <a:srgbClr val="7030A0"/>
                        </a:solidFill>
                      </a:endParaRPr>
                    </a:p>
                  </a:txBody>
                  <a:tcPr marT="45714" marB="45714"/>
                </a:tc>
              </a:tr>
              <a:tr h="9448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ПЛ в психиатрическом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стационаре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общего типа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4200</a:t>
                      </a: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6252</a:t>
                      </a: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>
                        <a:buFontTx/>
                        <a:buChar char="-"/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 2052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 marT="45714" marB="45714"/>
                </a:tc>
              </a:tr>
              <a:tr h="14081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ПЛ в психиатрическом стационаре (отделении) специализированного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типа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1738</a:t>
                      </a: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2626</a:t>
                      </a: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- 888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 marT="45714" marB="45714"/>
                </a:tc>
              </a:tr>
              <a:tr h="1102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ПЛ в психиатрическом стационаре специализированного типа с интенсивным наблюдением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582</a:t>
                      </a: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591</a:t>
                      </a: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- 9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 marT="45714" marB="45714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000" b="1" dirty="0" smtClean="0"/>
              <a:t>Число больных, которым рекомендовано применение мер медицинского характера СПЭК  (ф.38), и поступивших на ПЛ впервые по данному УД (ф.36-ПЛ) в </a:t>
            </a:r>
            <a:r>
              <a:rPr lang="en-US" sz="2000" b="1" dirty="0" smtClean="0"/>
              <a:t>2</a:t>
            </a:r>
            <a:r>
              <a:rPr lang="ru-RU" sz="2000" b="1" dirty="0" smtClean="0"/>
              <a:t>016г. по РФ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39750" y="1463675"/>
          <a:ext cx="8229600" cy="54371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94720"/>
                <a:gridCol w="1512168"/>
                <a:gridCol w="1656184"/>
                <a:gridCol w="1666528"/>
              </a:tblGrid>
              <a:tr h="14630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Вид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принудительных мер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медицинского характера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Отчётная форма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№ 3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6-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ПЛ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за 20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6г.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Отчётная форма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№ 38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за 2016г.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Разница</a:t>
                      </a:r>
                    </a:p>
                    <a:p>
                      <a:pPr algn="ctr"/>
                      <a:r>
                        <a:rPr lang="ru-RU" sz="1800" dirty="0" smtClean="0"/>
                        <a:t>(</a:t>
                      </a:r>
                      <a:r>
                        <a:rPr lang="ru-RU" sz="1800" dirty="0" err="1" smtClean="0"/>
                        <a:t>абс.число</a:t>
                      </a:r>
                      <a:r>
                        <a:rPr lang="ru-RU" sz="1800" dirty="0" smtClean="0"/>
                        <a:t>)</a:t>
                      </a:r>
                    </a:p>
                    <a:p>
                      <a:pPr algn="ctr"/>
                      <a:r>
                        <a:rPr lang="ru-RU" sz="1800" dirty="0" smtClean="0"/>
                        <a:t>ф.36-ПЛ минус</a:t>
                      </a:r>
                    </a:p>
                    <a:p>
                      <a:pPr algn="ctr"/>
                      <a:r>
                        <a:rPr lang="ru-RU" sz="1800" dirty="0" smtClean="0"/>
                        <a:t>ф.№ 38</a:t>
                      </a:r>
                      <a:endParaRPr lang="ru-RU" sz="1800" dirty="0"/>
                    </a:p>
                  </a:txBody>
                  <a:tcPr marT="45714" marB="45714"/>
                </a:tc>
              </a:tr>
              <a:tr h="5181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АПНЛ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2043</a:t>
                      </a: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1563</a:t>
                      </a:r>
                      <a:endParaRPr lang="ru-RU" sz="2800" b="1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7030A0"/>
                          </a:solidFill>
                        </a:rPr>
                        <a:t>+ 480</a:t>
                      </a:r>
                      <a:endParaRPr lang="ru-RU" sz="2800" b="1" dirty="0">
                        <a:solidFill>
                          <a:srgbClr val="7030A0"/>
                        </a:solidFill>
                      </a:endParaRPr>
                    </a:p>
                  </a:txBody>
                  <a:tcPr marT="45714" marB="45714"/>
                </a:tc>
              </a:tr>
              <a:tr h="9448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ПЛ в психиатрическом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стационаре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общего типа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4200</a:t>
                      </a: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6451</a:t>
                      </a: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>
                        <a:buFontTx/>
                        <a:buChar char="-"/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 2251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 marT="45714" marB="45714"/>
                </a:tc>
              </a:tr>
              <a:tr h="14081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ПЛ в психиатрическом стационаре (отделении) специализированного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типа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1781</a:t>
                      </a: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2512</a:t>
                      </a: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457200" indent="-457200" algn="ctr">
                        <a:buFontTx/>
                        <a:buChar char="-"/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731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 marT="45714" marB="45714"/>
                </a:tc>
              </a:tr>
              <a:tr h="1102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ПЛ в психиатрическом стационаре специализированного типа с интенсивным наблюдением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519</a:t>
                      </a: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580</a:t>
                      </a: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- 61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 marT="45714" marB="45714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000" b="1" dirty="0" smtClean="0"/>
              <a:t>Число больных, которым рекомендовано применение мер медицинского характера СПЭК  (ф.38), и поступивших на ПЛ впервые по данному УД (ф.36-ПЛ) в </a:t>
            </a:r>
            <a:r>
              <a:rPr lang="en-US" sz="2000" b="1" dirty="0" smtClean="0"/>
              <a:t>2</a:t>
            </a:r>
            <a:r>
              <a:rPr lang="ru-RU" sz="2000" b="1" dirty="0" smtClean="0"/>
              <a:t>017г. по РФ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39750" y="1463675"/>
          <a:ext cx="8229600" cy="54371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94720"/>
                <a:gridCol w="1512168"/>
                <a:gridCol w="1656184"/>
                <a:gridCol w="1666528"/>
              </a:tblGrid>
              <a:tr h="14630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Вид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принудительных мер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медицинского характера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Отчётная форма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№ 3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6-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ПЛ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за 20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7г.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Отчётная форма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№ 38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за 2017г.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Разница</a:t>
                      </a:r>
                    </a:p>
                    <a:p>
                      <a:pPr algn="ctr"/>
                      <a:r>
                        <a:rPr lang="ru-RU" sz="1800" dirty="0" smtClean="0"/>
                        <a:t>(</a:t>
                      </a:r>
                      <a:r>
                        <a:rPr lang="ru-RU" sz="1800" dirty="0" err="1" smtClean="0"/>
                        <a:t>абс.число</a:t>
                      </a:r>
                      <a:r>
                        <a:rPr lang="ru-RU" sz="1800" dirty="0" smtClean="0"/>
                        <a:t>)</a:t>
                      </a:r>
                    </a:p>
                    <a:p>
                      <a:pPr algn="ctr"/>
                      <a:r>
                        <a:rPr lang="ru-RU" sz="1800" dirty="0" smtClean="0"/>
                        <a:t>ф.36-ПЛ минус</a:t>
                      </a:r>
                    </a:p>
                    <a:p>
                      <a:pPr algn="ctr"/>
                      <a:r>
                        <a:rPr lang="ru-RU" sz="1800" dirty="0" smtClean="0"/>
                        <a:t>ф.№ 38</a:t>
                      </a:r>
                      <a:endParaRPr lang="ru-RU" sz="1800" dirty="0"/>
                    </a:p>
                  </a:txBody>
                  <a:tcPr marT="45714" marB="45714"/>
                </a:tc>
              </a:tr>
              <a:tr h="5181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АПНЛ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2119</a:t>
                      </a: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1524</a:t>
                      </a:r>
                      <a:endParaRPr lang="ru-RU" sz="2800" b="1" dirty="0"/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+ 595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 marT="45714" marB="45714"/>
                </a:tc>
              </a:tr>
              <a:tr h="9448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ПЛ в психиатрическом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стационаре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общего типа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4382</a:t>
                      </a: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5947</a:t>
                      </a: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/>
                    </a:p>
                    <a:p>
                      <a:pPr algn="ctr">
                        <a:buFontTx/>
                        <a:buChar char="-"/>
                      </a:pPr>
                      <a:r>
                        <a:rPr lang="ru-RU" sz="2800" b="1" dirty="0" smtClean="0"/>
                        <a:t> 665</a:t>
                      </a:r>
                      <a:endParaRPr lang="ru-RU" sz="2800" b="1" dirty="0"/>
                    </a:p>
                  </a:txBody>
                  <a:tcPr marT="45714" marB="45714"/>
                </a:tc>
              </a:tr>
              <a:tr h="14081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ПЛ в психиатрическом стационаре (отделении) специализированного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типа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1713</a:t>
                      </a: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2363</a:t>
                      </a: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/>
                    </a:p>
                    <a:p>
                      <a:pPr marL="457200" indent="-457200" algn="ctr">
                        <a:buFontTx/>
                        <a:buChar char="-"/>
                      </a:pPr>
                      <a:r>
                        <a:rPr lang="ru-RU" sz="2800" b="1" dirty="0" smtClean="0"/>
                        <a:t>650</a:t>
                      </a:r>
                      <a:endParaRPr lang="ru-RU" sz="2800" b="1" dirty="0"/>
                    </a:p>
                  </a:txBody>
                  <a:tcPr marT="45714" marB="45714"/>
                </a:tc>
              </a:tr>
              <a:tr h="1102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ПЛ в психиатрическом стационаре специализированного типа с интенсивным наблюдением</a:t>
                      </a:r>
                    </a:p>
                  </a:txBody>
                  <a:tcPr marT="45714" marB="45714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519</a:t>
                      </a: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551</a:t>
                      </a:r>
                    </a:p>
                  </a:txBody>
                  <a:tcPr marT="45714" marB="45714"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/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+ 32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 marT="45714" marB="45714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000" b="1" dirty="0" smtClean="0"/>
              <a:t>Число больных, которым рекомендовано применение мер медицинского характера СПЭК  (ф.38), и поступивших на ПЛ впервые по данному УД (ф.36-ПЛ) по РФ за 12 лет </a:t>
            </a:r>
            <a:r>
              <a:rPr lang="ru-RU" sz="1800" b="1" dirty="0" smtClean="0"/>
              <a:t>(2006-</a:t>
            </a:r>
            <a:r>
              <a:rPr lang="en-US" sz="1800" b="1" dirty="0" smtClean="0"/>
              <a:t>2</a:t>
            </a:r>
            <a:r>
              <a:rPr lang="ru-RU" sz="1800" b="1" dirty="0" smtClean="0"/>
              <a:t>017гг.)  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39750" y="1463675"/>
          <a:ext cx="8229600" cy="5297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94720"/>
                <a:gridCol w="1512168"/>
                <a:gridCol w="1656184"/>
                <a:gridCol w="1666528"/>
              </a:tblGrid>
              <a:tr h="13229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Вид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принудительных мер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медицинского характера</a:t>
                      </a:r>
                    </a:p>
                  </a:txBody>
                  <a:tcPr marT="45718" marB="4571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Отчётная форма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№ 3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6-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ПЛ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за 2006-20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7гг.</a:t>
                      </a:r>
                    </a:p>
                  </a:txBody>
                  <a:tcPr marT="45718" marB="4571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Отчётная форма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№ 38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за 2006-2017гг.</a:t>
                      </a:r>
                    </a:p>
                  </a:txBody>
                  <a:tcPr marT="45718" marB="45718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Разница</a:t>
                      </a:r>
                    </a:p>
                    <a:p>
                      <a:pPr algn="ctr"/>
                      <a:r>
                        <a:rPr lang="ru-RU" sz="1600" dirty="0" smtClean="0"/>
                        <a:t>(</a:t>
                      </a:r>
                      <a:r>
                        <a:rPr lang="ru-RU" sz="1600" dirty="0" err="1" smtClean="0"/>
                        <a:t>абс.число</a:t>
                      </a:r>
                      <a:r>
                        <a:rPr lang="ru-RU" sz="1600" dirty="0" smtClean="0"/>
                        <a:t>)</a:t>
                      </a:r>
                    </a:p>
                    <a:p>
                      <a:pPr algn="ctr"/>
                      <a:r>
                        <a:rPr lang="ru-RU" sz="1600" dirty="0" smtClean="0"/>
                        <a:t>ф.36-ПЛ минус</a:t>
                      </a:r>
                    </a:p>
                    <a:p>
                      <a:pPr algn="ctr"/>
                      <a:r>
                        <a:rPr lang="ru-RU" sz="1600" dirty="0" smtClean="0"/>
                        <a:t>ф.№ 38</a:t>
                      </a:r>
                      <a:endParaRPr lang="ru-RU" sz="1600" dirty="0"/>
                    </a:p>
                  </a:txBody>
                  <a:tcPr marT="45718" marB="45718"/>
                </a:tc>
              </a:tr>
              <a:tr h="5181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АПНЛ</a:t>
                      </a:r>
                    </a:p>
                  </a:txBody>
                  <a:tcPr marT="45718" marB="45718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22 364</a:t>
                      </a: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18 274</a:t>
                      </a:r>
                      <a:endParaRPr lang="ru-RU" sz="2800" b="1" dirty="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+ 4 090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 marT="45718" marB="45718"/>
                </a:tc>
              </a:tr>
              <a:tr h="9449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ПЛ в психиатрическом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стационаре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общего типа</a:t>
                      </a:r>
                    </a:p>
                  </a:txBody>
                  <a:tcPr marT="45718" marB="45718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45 605</a:t>
                      </a: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74 871</a:t>
                      </a: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/>
                    </a:p>
                    <a:p>
                      <a:pPr algn="ctr">
                        <a:buFontTx/>
                        <a:buChar char="-"/>
                      </a:pPr>
                      <a:r>
                        <a:rPr lang="ru-RU" sz="2800" b="1" dirty="0" smtClean="0"/>
                        <a:t> 29 266</a:t>
                      </a:r>
                      <a:endParaRPr lang="ru-RU" sz="2800" b="1" dirty="0"/>
                    </a:p>
                  </a:txBody>
                  <a:tcPr marT="45718" marB="45718"/>
                </a:tc>
              </a:tr>
              <a:tr h="14082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ПЛ в психиатрическом стационаре (отделении) специализированного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типа</a:t>
                      </a:r>
                    </a:p>
                  </a:txBody>
                  <a:tcPr marT="45718" marB="45718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21 032</a:t>
                      </a: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32 052</a:t>
                      </a: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/>
                    </a:p>
                    <a:p>
                      <a:pPr algn="ctr"/>
                      <a:r>
                        <a:rPr lang="ru-RU" sz="2800" b="1" dirty="0" smtClean="0"/>
                        <a:t>- 11 313</a:t>
                      </a:r>
                      <a:endParaRPr lang="ru-RU" sz="2800" b="1" dirty="0"/>
                    </a:p>
                  </a:txBody>
                  <a:tcPr marT="45718" marB="45718"/>
                </a:tc>
              </a:tr>
              <a:tr h="11030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ПЛ в психиатрическом стационаре специализированного типа с интенсивным наблюдением</a:t>
                      </a:r>
                    </a:p>
                  </a:txBody>
                  <a:tcPr marT="45718" marB="45718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8 343</a:t>
                      </a: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8 593</a:t>
                      </a: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 smtClean="0"/>
                    </a:p>
                    <a:p>
                      <a:pPr algn="ctr"/>
                      <a:r>
                        <a:rPr lang="ru-RU" sz="2800" b="1" dirty="0" smtClean="0">
                          <a:solidFill>
                            <a:schemeClr val="bg2"/>
                          </a:solidFill>
                        </a:rPr>
                        <a:t>- 250</a:t>
                      </a:r>
                      <a:endParaRPr lang="ru-RU" sz="2800" b="1" dirty="0">
                        <a:solidFill>
                          <a:schemeClr val="bg2"/>
                        </a:solidFill>
                      </a:endParaRPr>
                    </a:p>
                  </a:txBody>
                  <a:tcPr marT="45718" marB="45718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4213" y="1557338"/>
            <a:ext cx="8135937" cy="5040312"/>
          </a:xfrm>
        </p:spPr>
        <p:txBody>
          <a:bodyPr rtlCol="0">
            <a:norm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800" dirty="0" smtClean="0">
              <a:solidFill>
                <a:srgbClr val="271D43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493713" y="22225"/>
            <a:ext cx="84232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90000"/>
              <a:defRPr/>
            </a:pPr>
            <a:r>
              <a:rPr lang="ru-RU" sz="2800" b="1" kern="0" dirty="0">
                <a:solidFill>
                  <a:srgbClr val="C00000"/>
                </a:solidFill>
                <a:latin typeface="+mn-lt"/>
              </a:rPr>
              <a:t>Структура судебно-психиатрической профилактики </a:t>
            </a:r>
          </a:p>
        </p:txBody>
      </p:sp>
      <p:grpSp>
        <p:nvGrpSpPr>
          <p:cNvPr id="95236" name="Organization Chart 2"/>
          <p:cNvGrpSpPr>
            <a:grpSpLocks/>
          </p:cNvGrpSpPr>
          <p:nvPr/>
        </p:nvGrpSpPr>
        <p:grpSpPr bwMode="auto">
          <a:xfrm>
            <a:off x="323850" y="698500"/>
            <a:ext cx="8642350" cy="5824538"/>
            <a:chOff x="1183" y="1130"/>
            <a:chExt cx="4219" cy="2026"/>
          </a:xfrm>
        </p:grpSpPr>
        <p:cxnSp>
          <p:nvCxnSpPr>
            <p:cNvPr id="95237" name="_s1028"/>
            <p:cNvCxnSpPr>
              <a:cxnSpLocks noChangeShapeType="1"/>
              <a:stCxn id="18" idx="0"/>
              <a:endCxn id="15" idx="2"/>
            </p:cNvCxnSpPr>
            <p:nvPr/>
          </p:nvCxnSpPr>
          <p:spPr bwMode="auto">
            <a:xfrm rot="16200000" flipV="1">
              <a:off x="3260" y="2763"/>
              <a:ext cx="65" cy="141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99D7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5238" name="_s1029"/>
            <p:cNvCxnSpPr>
              <a:cxnSpLocks noChangeShapeType="1"/>
              <a:stCxn id="17" idx="0"/>
              <a:endCxn id="15" idx="2"/>
            </p:cNvCxnSpPr>
            <p:nvPr/>
          </p:nvCxnSpPr>
          <p:spPr bwMode="auto">
            <a:xfrm rot="5400000" flipH="1" flipV="1">
              <a:off x="2530" y="2175"/>
              <a:ext cx="65" cy="1318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99D7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5239" name="_s1030"/>
            <p:cNvCxnSpPr>
              <a:cxnSpLocks noChangeShapeType="1"/>
              <a:stCxn id="16" idx="0"/>
              <a:endCxn id="15" idx="2"/>
            </p:cNvCxnSpPr>
            <p:nvPr/>
          </p:nvCxnSpPr>
          <p:spPr bwMode="auto">
            <a:xfrm rot="16200000" flipV="1">
              <a:off x="3998" y="2025"/>
              <a:ext cx="65" cy="1617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99D7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5240" name="_s1031"/>
            <p:cNvCxnSpPr>
              <a:cxnSpLocks noChangeShapeType="1"/>
              <a:stCxn id="15" idx="1"/>
              <a:endCxn id="3" idx="2"/>
            </p:cNvCxnSpPr>
            <p:nvPr/>
          </p:nvCxnSpPr>
          <p:spPr bwMode="auto">
            <a:xfrm rot="10800000">
              <a:off x="1720" y="1522"/>
              <a:ext cx="306" cy="1165"/>
            </a:xfrm>
            <a:prstGeom prst="bentConnector2">
              <a:avLst/>
            </a:prstGeom>
            <a:noFill/>
            <a:ln w="38100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5241" name="_s1032"/>
            <p:cNvCxnSpPr>
              <a:cxnSpLocks noChangeShapeType="1"/>
              <a:stCxn id="14" idx="0"/>
              <a:endCxn id="5" idx="2"/>
            </p:cNvCxnSpPr>
            <p:nvPr/>
          </p:nvCxnSpPr>
          <p:spPr bwMode="auto">
            <a:xfrm rot="16200000" flipV="1">
              <a:off x="4096" y="1244"/>
              <a:ext cx="81" cy="1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99D7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5242" name="_s1033"/>
            <p:cNvCxnSpPr>
              <a:cxnSpLocks noChangeShapeType="1"/>
              <a:stCxn id="13" idx="0"/>
              <a:endCxn id="5" idx="2"/>
            </p:cNvCxnSpPr>
            <p:nvPr/>
          </p:nvCxnSpPr>
          <p:spPr bwMode="auto">
            <a:xfrm rot="16200000" flipV="1">
              <a:off x="3696" y="1644"/>
              <a:ext cx="81" cy="1099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99D7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5243" name="_s1034"/>
            <p:cNvCxnSpPr>
              <a:cxnSpLocks noChangeShapeType="1"/>
              <a:stCxn id="12" idx="0"/>
              <a:endCxn id="5" idx="2"/>
            </p:cNvCxnSpPr>
            <p:nvPr/>
          </p:nvCxnSpPr>
          <p:spPr bwMode="auto">
            <a:xfrm rot="16200000" flipV="1">
              <a:off x="3221" y="2119"/>
              <a:ext cx="81" cy="149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99D7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5244" name="_s1035"/>
            <p:cNvCxnSpPr>
              <a:cxnSpLocks noChangeShapeType="1"/>
              <a:stCxn id="11" idx="0"/>
              <a:endCxn id="5" idx="2"/>
            </p:cNvCxnSpPr>
            <p:nvPr/>
          </p:nvCxnSpPr>
          <p:spPr bwMode="auto">
            <a:xfrm rot="5400000" flipH="1" flipV="1">
              <a:off x="2718" y="1765"/>
              <a:ext cx="81" cy="857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99D7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5245" name="_s1036"/>
            <p:cNvCxnSpPr>
              <a:cxnSpLocks noChangeShapeType="1"/>
              <a:stCxn id="10" idx="0"/>
              <a:endCxn id="6" idx="2"/>
            </p:cNvCxnSpPr>
            <p:nvPr/>
          </p:nvCxnSpPr>
          <p:spPr bwMode="auto">
            <a:xfrm rot="5400000" flipH="1">
              <a:off x="3819" y="1262"/>
              <a:ext cx="116" cy="522"/>
            </a:xfrm>
            <a:prstGeom prst="bentConnector3">
              <a:avLst>
                <a:gd name="adj1" fmla="val 30903"/>
              </a:avLst>
            </a:prstGeom>
            <a:noFill/>
            <a:ln w="38100">
              <a:solidFill>
                <a:srgbClr val="99D7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5246" name="_s1037"/>
            <p:cNvCxnSpPr>
              <a:cxnSpLocks noChangeShapeType="1"/>
              <a:stCxn id="9" idx="0"/>
              <a:endCxn id="6" idx="2"/>
            </p:cNvCxnSpPr>
            <p:nvPr/>
          </p:nvCxnSpPr>
          <p:spPr bwMode="auto">
            <a:xfrm rot="-5400000">
              <a:off x="3397" y="1361"/>
              <a:ext cx="116" cy="323"/>
            </a:xfrm>
            <a:prstGeom prst="bentConnector3">
              <a:avLst>
                <a:gd name="adj1" fmla="val 30903"/>
              </a:avLst>
            </a:prstGeom>
            <a:noFill/>
            <a:ln w="38100">
              <a:solidFill>
                <a:srgbClr val="99D7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5247" name="_s1038"/>
            <p:cNvCxnSpPr>
              <a:cxnSpLocks noChangeShapeType="1"/>
              <a:stCxn id="8" idx="0"/>
              <a:endCxn id="6" idx="2"/>
            </p:cNvCxnSpPr>
            <p:nvPr/>
          </p:nvCxnSpPr>
          <p:spPr bwMode="auto">
            <a:xfrm rot="5400000" flipH="1">
              <a:off x="4227" y="854"/>
              <a:ext cx="116" cy="1338"/>
            </a:xfrm>
            <a:prstGeom prst="bentConnector3">
              <a:avLst>
                <a:gd name="adj1" fmla="val 30903"/>
              </a:avLst>
            </a:prstGeom>
            <a:noFill/>
            <a:ln w="38100">
              <a:solidFill>
                <a:srgbClr val="99D7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5248" name="_s1039"/>
            <p:cNvCxnSpPr>
              <a:cxnSpLocks noChangeShapeType="1"/>
              <a:stCxn id="7" idx="0"/>
              <a:endCxn id="6" idx="2"/>
            </p:cNvCxnSpPr>
            <p:nvPr/>
          </p:nvCxnSpPr>
          <p:spPr bwMode="auto">
            <a:xfrm rot="-5400000">
              <a:off x="2880" y="844"/>
              <a:ext cx="116" cy="1357"/>
            </a:xfrm>
            <a:prstGeom prst="bentConnector3">
              <a:avLst>
                <a:gd name="adj1" fmla="val 30903"/>
              </a:avLst>
            </a:prstGeom>
            <a:noFill/>
            <a:ln w="38100">
              <a:solidFill>
                <a:srgbClr val="99D7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5249" name="_s1040"/>
            <p:cNvCxnSpPr>
              <a:cxnSpLocks noChangeShapeType="1"/>
              <a:stCxn id="6" idx="1"/>
              <a:endCxn id="3" idx="2"/>
            </p:cNvCxnSpPr>
            <p:nvPr/>
          </p:nvCxnSpPr>
          <p:spPr bwMode="auto">
            <a:xfrm rot="10800000" flipV="1">
              <a:off x="1720" y="1320"/>
              <a:ext cx="798" cy="202"/>
            </a:xfrm>
            <a:prstGeom prst="bentConnector4">
              <a:avLst>
                <a:gd name="adj1" fmla="val 16296"/>
                <a:gd name="adj2" fmla="val 139269"/>
              </a:avLst>
            </a:prstGeom>
            <a:noFill/>
            <a:ln w="38100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5250" name="_s1041"/>
            <p:cNvCxnSpPr>
              <a:cxnSpLocks noChangeShapeType="1"/>
              <a:stCxn id="5" idx="1"/>
              <a:endCxn id="3" idx="2"/>
            </p:cNvCxnSpPr>
            <p:nvPr/>
          </p:nvCxnSpPr>
          <p:spPr bwMode="auto">
            <a:xfrm rot="10800000" flipH="1">
              <a:off x="1710" y="1522"/>
              <a:ext cx="10" cy="525"/>
            </a:xfrm>
            <a:prstGeom prst="bentConnector4">
              <a:avLst>
                <a:gd name="adj1" fmla="val -1083773"/>
                <a:gd name="adj2" fmla="val 60046"/>
              </a:avLst>
            </a:prstGeom>
            <a:noFill/>
            <a:ln w="38100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" name="_s1042"/>
            <p:cNvSpPr>
              <a:spLocks noChangeArrowheads="1"/>
            </p:cNvSpPr>
            <p:nvPr/>
          </p:nvSpPr>
          <p:spPr bwMode="auto">
            <a:xfrm>
              <a:off x="1183" y="1130"/>
              <a:ext cx="1075" cy="392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wrap="none" lIns="0" tIns="0" rIns="0" bIns="0" anchor="ctr"/>
            <a:lstStyle/>
            <a:p>
              <a:pPr>
                <a:lnSpc>
                  <a:spcPct val="80000"/>
                </a:lnSpc>
                <a:spcBef>
                  <a:spcPct val="20000"/>
                </a:spcBef>
                <a:buClr>
                  <a:schemeClr val="hlink"/>
                </a:buClr>
                <a:buSzPct val="65000"/>
                <a:defRPr/>
              </a:pPr>
              <a:r>
                <a:rPr lang="ru-RU" altLang="ru-RU" sz="1600" b="1" dirty="0">
                  <a:solidFill>
                    <a:srgbClr val="C94F4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Меры </a:t>
              </a:r>
            </a:p>
            <a:p>
              <a:pPr>
                <a:lnSpc>
                  <a:spcPct val="80000"/>
                </a:lnSpc>
                <a:spcBef>
                  <a:spcPct val="20000"/>
                </a:spcBef>
                <a:buClr>
                  <a:schemeClr val="hlink"/>
                </a:buClr>
                <a:buSzPct val="65000"/>
                <a:defRPr/>
              </a:pPr>
              <a:r>
                <a:rPr lang="ru-RU" altLang="ru-RU" sz="1600" b="1" dirty="0">
                  <a:solidFill>
                    <a:srgbClr val="C94F4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профилактики </a:t>
              </a:r>
            </a:p>
            <a:p>
              <a:pPr>
                <a:lnSpc>
                  <a:spcPct val="80000"/>
                </a:lnSpc>
                <a:spcBef>
                  <a:spcPct val="20000"/>
                </a:spcBef>
                <a:buClr>
                  <a:schemeClr val="hlink"/>
                </a:buClr>
                <a:buSzPct val="65000"/>
                <a:defRPr/>
              </a:pPr>
              <a:r>
                <a:rPr lang="ru-RU" altLang="ru-RU" sz="1600" b="1" dirty="0">
                  <a:solidFill>
                    <a:srgbClr val="C94F4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ООД и преступлений</a:t>
              </a:r>
            </a:p>
            <a:p>
              <a:pPr>
                <a:lnSpc>
                  <a:spcPct val="80000"/>
                </a:lnSpc>
                <a:spcBef>
                  <a:spcPct val="20000"/>
                </a:spcBef>
                <a:buClr>
                  <a:schemeClr val="hlink"/>
                </a:buClr>
                <a:buSzPct val="65000"/>
                <a:defRPr/>
              </a:pPr>
              <a:r>
                <a:rPr lang="ru-RU" altLang="ru-RU" sz="1600" b="1" dirty="0">
                  <a:solidFill>
                    <a:srgbClr val="C94F4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психически больны</a:t>
              </a:r>
              <a:r>
                <a:rPr lang="ru-RU" altLang="ru-RU" sz="1200" b="1" dirty="0">
                  <a:solidFill>
                    <a:srgbClr val="C94F4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х</a:t>
              </a:r>
              <a:endParaRPr lang="ru-RU" altLang="ru-RU" sz="1300" dirty="0">
                <a:solidFill>
                  <a:srgbClr val="C94F4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5" name="_s1043"/>
            <p:cNvSpPr>
              <a:spLocks noChangeArrowheads="1"/>
            </p:cNvSpPr>
            <p:nvPr/>
          </p:nvSpPr>
          <p:spPr bwMode="auto">
            <a:xfrm>
              <a:off x="1710" y="1942"/>
              <a:ext cx="2953" cy="211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wrap="none" lIns="0" tIns="0" rIns="0" bIns="0" anchor="ctr"/>
            <a:lstStyle/>
            <a:p>
              <a:pPr>
                <a:defRPr/>
              </a:pPr>
              <a:r>
                <a:rPr lang="ru-RU" altLang="ru-RU" b="1" dirty="0">
                  <a:solidFill>
                    <a:schemeClr val="accent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Принудительные меры  мед. характера (ПММХ), </a:t>
              </a:r>
            </a:p>
            <a:p>
              <a:pPr>
                <a:defRPr/>
              </a:pPr>
              <a:r>
                <a:rPr lang="ru-RU" altLang="ru-RU" b="1" dirty="0">
                  <a:solidFill>
                    <a:schemeClr val="accent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предусмотренные  Уголовным законодательством</a:t>
              </a:r>
            </a:p>
          </p:txBody>
        </p:sp>
        <p:sp>
          <p:nvSpPr>
            <p:cNvPr id="6" name="_s1044"/>
            <p:cNvSpPr>
              <a:spLocks noChangeArrowheads="1"/>
            </p:cNvSpPr>
            <p:nvPr/>
          </p:nvSpPr>
          <p:spPr bwMode="auto">
            <a:xfrm>
              <a:off x="2518" y="1175"/>
              <a:ext cx="2196" cy="290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wrap="none" lIns="0" tIns="0" rIns="0" bIns="0" anchor="ctr"/>
            <a:lstStyle/>
            <a:p>
              <a:pPr>
                <a:defRPr/>
              </a:pPr>
              <a:r>
                <a:rPr lang="ru-RU" altLang="ru-RU" b="1" dirty="0">
                  <a:solidFill>
                    <a:schemeClr val="accent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Непринудительные меры, </a:t>
              </a:r>
            </a:p>
            <a:p>
              <a:pPr>
                <a:defRPr/>
              </a:pPr>
              <a:r>
                <a:rPr lang="ru-RU" altLang="ru-RU" b="1" dirty="0">
                  <a:solidFill>
                    <a:schemeClr val="accent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предусмотренные законодательством </a:t>
              </a:r>
            </a:p>
            <a:p>
              <a:pPr>
                <a:defRPr/>
              </a:pPr>
              <a:r>
                <a:rPr lang="ru-RU" altLang="ru-RU" b="1" dirty="0">
                  <a:solidFill>
                    <a:schemeClr val="accent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о здравоохранении</a:t>
              </a:r>
            </a:p>
          </p:txBody>
        </p:sp>
        <p:sp>
          <p:nvSpPr>
            <p:cNvPr id="7" name="_s1045"/>
            <p:cNvSpPr>
              <a:spLocks noChangeArrowheads="1"/>
            </p:cNvSpPr>
            <p:nvPr/>
          </p:nvSpPr>
          <p:spPr bwMode="auto">
            <a:xfrm>
              <a:off x="1710" y="1581"/>
              <a:ext cx="1097" cy="285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wrap="none" lIns="0" tIns="0" rIns="0" bIns="0" anchor="ctr"/>
            <a:lstStyle/>
            <a:p>
              <a:pPr>
                <a:defRPr/>
              </a:pPr>
              <a:r>
                <a:rPr lang="ru-RU" altLang="ru-RU" sz="1400" b="1" dirty="0">
                  <a:solidFill>
                    <a:srgbClr val="A50021"/>
                  </a:solidFill>
                  <a:latin typeface="Arial" charset="0"/>
                </a:rPr>
                <a:t>Недобровольное</a:t>
              </a:r>
            </a:p>
            <a:p>
              <a:pPr>
                <a:defRPr/>
              </a:pPr>
              <a:r>
                <a:rPr lang="ru-RU" altLang="ru-RU" sz="1400" b="1" dirty="0">
                  <a:solidFill>
                    <a:srgbClr val="A50021"/>
                  </a:solidFill>
                  <a:latin typeface="Arial" charset="0"/>
                </a:rPr>
                <a:t>психиатрическое</a:t>
              </a:r>
            </a:p>
            <a:p>
              <a:pPr>
                <a:defRPr/>
              </a:pPr>
              <a:r>
                <a:rPr lang="ru-RU" altLang="ru-RU" sz="1400" b="1" dirty="0">
                  <a:solidFill>
                    <a:srgbClr val="A50021"/>
                  </a:solidFill>
                  <a:latin typeface="Arial" charset="0"/>
                </a:rPr>
                <a:t>освидетельствование</a:t>
              </a:r>
            </a:p>
          </p:txBody>
        </p:sp>
        <p:sp>
          <p:nvSpPr>
            <p:cNvPr id="8" name="_s1046"/>
            <p:cNvSpPr>
              <a:spLocks noChangeArrowheads="1"/>
            </p:cNvSpPr>
            <p:nvPr/>
          </p:nvSpPr>
          <p:spPr bwMode="auto">
            <a:xfrm>
              <a:off x="4523" y="1581"/>
              <a:ext cx="863" cy="286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wrap="none" lIns="0" tIns="0" rIns="0" bIns="0" anchor="ctr"/>
            <a:lstStyle/>
            <a:p>
              <a:pPr>
                <a:defRPr/>
              </a:pPr>
              <a:r>
                <a:rPr lang="ru-RU" altLang="ru-RU" sz="1400" b="1" dirty="0">
                  <a:solidFill>
                    <a:srgbClr val="A50021"/>
                  </a:solidFill>
                  <a:latin typeface="Arial" charset="0"/>
                </a:rPr>
                <a:t>Активное </a:t>
              </a:r>
            </a:p>
            <a:p>
              <a:pPr>
                <a:defRPr/>
              </a:pPr>
              <a:r>
                <a:rPr lang="ru-RU" altLang="ru-RU" sz="1400" b="1" dirty="0">
                  <a:solidFill>
                    <a:srgbClr val="A50021"/>
                  </a:solidFill>
                  <a:latin typeface="Arial" charset="0"/>
                </a:rPr>
                <a:t>диспансерное</a:t>
              </a:r>
            </a:p>
            <a:p>
              <a:pPr>
                <a:defRPr/>
              </a:pPr>
              <a:r>
                <a:rPr lang="ru-RU" altLang="ru-RU" sz="1400" b="1" dirty="0">
                  <a:solidFill>
                    <a:srgbClr val="A50021"/>
                  </a:solidFill>
                  <a:latin typeface="Arial" charset="0"/>
                </a:rPr>
                <a:t>наблюдение</a:t>
              </a:r>
            </a:p>
          </p:txBody>
        </p:sp>
        <p:sp>
          <p:nvSpPr>
            <p:cNvPr id="9" name="_s1047"/>
            <p:cNvSpPr>
              <a:spLocks noChangeArrowheads="1"/>
            </p:cNvSpPr>
            <p:nvPr/>
          </p:nvSpPr>
          <p:spPr bwMode="auto">
            <a:xfrm>
              <a:off x="2835" y="1581"/>
              <a:ext cx="914" cy="284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wrap="none" lIns="0" tIns="0" rIns="0" bIns="0" anchor="ctr"/>
            <a:lstStyle/>
            <a:p>
              <a:pPr>
                <a:defRPr/>
              </a:pPr>
              <a:r>
                <a:rPr lang="ru-RU" altLang="ru-RU" sz="1400" b="1" dirty="0">
                  <a:solidFill>
                    <a:srgbClr val="A50021"/>
                  </a:solidFill>
                  <a:latin typeface="Arial" charset="0"/>
                </a:rPr>
                <a:t>Недобровольная</a:t>
              </a:r>
            </a:p>
            <a:p>
              <a:pPr>
                <a:defRPr/>
              </a:pPr>
              <a:r>
                <a:rPr lang="ru-RU" altLang="ru-RU" sz="1400" b="1" dirty="0">
                  <a:solidFill>
                    <a:srgbClr val="A50021"/>
                  </a:solidFill>
                  <a:latin typeface="Arial" charset="0"/>
                </a:rPr>
                <a:t> госпитализация</a:t>
              </a:r>
            </a:p>
            <a:p>
              <a:pPr>
                <a:defRPr/>
              </a:pPr>
              <a:r>
                <a:rPr lang="ru-RU" altLang="ru-RU" sz="1400" b="1" dirty="0">
                  <a:solidFill>
                    <a:srgbClr val="A50021"/>
                  </a:solidFill>
                  <a:latin typeface="Arial" charset="0"/>
                </a:rPr>
                <a:t> в психиатрический</a:t>
              </a:r>
            </a:p>
            <a:p>
              <a:pPr>
                <a:defRPr/>
              </a:pPr>
              <a:r>
                <a:rPr lang="ru-RU" altLang="ru-RU" sz="1400" b="1" dirty="0">
                  <a:solidFill>
                    <a:srgbClr val="A50021"/>
                  </a:solidFill>
                  <a:latin typeface="Arial" charset="0"/>
                </a:rPr>
                <a:t> стационар</a:t>
              </a:r>
            </a:p>
          </p:txBody>
        </p:sp>
        <p:sp>
          <p:nvSpPr>
            <p:cNvPr id="10" name="_s1048"/>
            <p:cNvSpPr>
              <a:spLocks noChangeArrowheads="1"/>
            </p:cNvSpPr>
            <p:nvPr/>
          </p:nvSpPr>
          <p:spPr bwMode="auto">
            <a:xfrm>
              <a:off x="3784" y="1581"/>
              <a:ext cx="708" cy="288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wrap="none" lIns="0" tIns="0" rIns="0" bIns="0" anchor="ctr"/>
            <a:lstStyle/>
            <a:p>
              <a:pPr>
                <a:defRPr/>
              </a:pPr>
              <a:r>
                <a:rPr lang="ru-RU" altLang="ru-RU" sz="1400" b="1" dirty="0">
                  <a:solidFill>
                    <a:srgbClr val="A50021"/>
                  </a:solidFill>
                  <a:latin typeface="Arial" charset="0"/>
                </a:rPr>
                <a:t>Диспансерное</a:t>
              </a:r>
            </a:p>
            <a:p>
              <a:pPr>
                <a:defRPr/>
              </a:pPr>
              <a:r>
                <a:rPr lang="ru-RU" altLang="ru-RU" sz="1400" b="1" dirty="0">
                  <a:solidFill>
                    <a:srgbClr val="A50021"/>
                  </a:solidFill>
                  <a:latin typeface="Arial" charset="0"/>
                </a:rPr>
                <a:t> наблюдение</a:t>
              </a:r>
            </a:p>
          </p:txBody>
        </p:sp>
        <p:sp>
          <p:nvSpPr>
            <p:cNvPr id="11" name="_s1049"/>
            <p:cNvSpPr>
              <a:spLocks noChangeArrowheads="1"/>
            </p:cNvSpPr>
            <p:nvPr/>
          </p:nvSpPr>
          <p:spPr bwMode="auto">
            <a:xfrm>
              <a:off x="1851" y="2234"/>
              <a:ext cx="957" cy="287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wrap="none" lIns="0" tIns="0" rIns="0" bIns="0" anchor="ctr"/>
            <a:lstStyle/>
            <a:p>
              <a:pPr>
                <a:defRPr/>
              </a:pPr>
              <a:r>
                <a:rPr lang="ru-RU" altLang="ru-RU" sz="1400" b="1" dirty="0">
                  <a:solidFill>
                    <a:srgbClr val="A50021"/>
                  </a:solidFill>
                  <a:latin typeface="Arial" charset="0"/>
                </a:rPr>
                <a:t>ПЛ в стационаре </a:t>
              </a:r>
            </a:p>
            <a:p>
              <a:pPr>
                <a:defRPr/>
              </a:pPr>
              <a:r>
                <a:rPr lang="ru-RU" altLang="ru-RU" sz="1400" b="1" dirty="0">
                  <a:solidFill>
                    <a:srgbClr val="A50021"/>
                  </a:solidFill>
                  <a:latin typeface="Arial" charset="0"/>
                </a:rPr>
                <a:t>спец. типа</a:t>
              </a:r>
            </a:p>
            <a:p>
              <a:pPr>
                <a:defRPr/>
              </a:pPr>
              <a:r>
                <a:rPr lang="ru-RU" altLang="ru-RU" sz="1400" b="1" dirty="0">
                  <a:solidFill>
                    <a:srgbClr val="A50021"/>
                  </a:solidFill>
                  <a:latin typeface="Arial" charset="0"/>
                </a:rPr>
                <a:t> с интенсивным </a:t>
              </a:r>
            </a:p>
            <a:p>
              <a:pPr>
                <a:defRPr/>
              </a:pPr>
              <a:r>
                <a:rPr lang="ru-RU" altLang="ru-RU" sz="1400" b="1" dirty="0">
                  <a:solidFill>
                    <a:srgbClr val="A50021"/>
                  </a:solidFill>
                  <a:latin typeface="Arial" charset="0"/>
                </a:rPr>
                <a:t>наблюдением</a:t>
              </a:r>
            </a:p>
          </p:txBody>
        </p:sp>
        <p:sp>
          <p:nvSpPr>
            <p:cNvPr id="12" name="_s1050"/>
            <p:cNvSpPr>
              <a:spLocks noChangeArrowheads="1"/>
            </p:cNvSpPr>
            <p:nvPr/>
          </p:nvSpPr>
          <p:spPr bwMode="auto">
            <a:xfrm>
              <a:off x="2905" y="2234"/>
              <a:ext cx="861" cy="288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wrap="none" lIns="0" tIns="0" rIns="0" bIns="0" anchor="ctr"/>
            <a:lstStyle/>
            <a:p>
              <a:pPr>
                <a:defRPr/>
              </a:pPr>
              <a:endParaRPr lang="ru-RU" altLang="ru-RU" sz="1300" dirty="0">
                <a:latin typeface="Arial" charset="0"/>
              </a:endParaRPr>
            </a:p>
            <a:p>
              <a:pPr>
                <a:defRPr/>
              </a:pPr>
              <a:r>
                <a:rPr lang="ru-RU" altLang="ru-RU" sz="1400" b="1" dirty="0">
                  <a:solidFill>
                    <a:srgbClr val="A50021"/>
                  </a:solidFill>
                  <a:latin typeface="Arial" charset="0"/>
                </a:rPr>
                <a:t>ПЛ в стационаре </a:t>
              </a:r>
            </a:p>
            <a:p>
              <a:pPr>
                <a:defRPr/>
              </a:pPr>
              <a:r>
                <a:rPr lang="ru-RU" altLang="ru-RU" sz="1400" b="1" dirty="0">
                  <a:solidFill>
                    <a:srgbClr val="A50021"/>
                  </a:solidFill>
                  <a:latin typeface="Arial" charset="0"/>
                </a:rPr>
                <a:t>спец. типа</a:t>
              </a:r>
            </a:p>
            <a:p>
              <a:pPr>
                <a:defRPr/>
              </a:pPr>
              <a:r>
                <a:rPr lang="ru-RU" altLang="ru-RU" sz="1400" b="1" dirty="0">
                  <a:solidFill>
                    <a:schemeClr val="hlink"/>
                  </a:solidFill>
                  <a:latin typeface="Arial" charset="0"/>
                </a:rPr>
                <a:t> </a:t>
              </a:r>
            </a:p>
          </p:txBody>
        </p:sp>
        <p:sp>
          <p:nvSpPr>
            <p:cNvPr id="13" name="_s1051"/>
            <p:cNvSpPr>
              <a:spLocks noChangeArrowheads="1"/>
            </p:cNvSpPr>
            <p:nvPr/>
          </p:nvSpPr>
          <p:spPr bwMode="auto">
            <a:xfrm>
              <a:off x="3855" y="2234"/>
              <a:ext cx="861" cy="287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wrap="none" lIns="0" tIns="0" rIns="0" bIns="0" anchor="ctr"/>
            <a:lstStyle/>
            <a:p>
              <a:pPr>
                <a:defRPr/>
              </a:pPr>
              <a:r>
                <a:rPr lang="ru-RU" altLang="ru-RU" sz="1400" b="1" dirty="0">
                  <a:solidFill>
                    <a:srgbClr val="A50021"/>
                  </a:solidFill>
                  <a:latin typeface="Arial" charset="0"/>
                </a:rPr>
                <a:t>ПЛ в стационаре</a:t>
              </a:r>
            </a:p>
            <a:p>
              <a:pPr>
                <a:defRPr/>
              </a:pPr>
              <a:r>
                <a:rPr lang="ru-RU" altLang="ru-RU" sz="1400" b="1" dirty="0">
                  <a:solidFill>
                    <a:srgbClr val="A50021"/>
                  </a:solidFill>
                  <a:latin typeface="Arial" charset="0"/>
                </a:rPr>
                <a:t>общего типа</a:t>
              </a:r>
            </a:p>
          </p:txBody>
        </p:sp>
        <p:sp>
          <p:nvSpPr>
            <p:cNvPr id="14" name="_s1052"/>
            <p:cNvSpPr>
              <a:spLocks noChangeArrowheads="1"/>
            </p:cNvSpPr>
            <p:nvPr/>
          </p:nvSpPr>
          <p:spPr bwMode="auto">
            <a:xfrm>
              <a:off x="4804" y="2234"/>
              <a:ext cx="565" cy="286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wrap="none" lIns="0" tIns="0" rIns="0" bIns="0" anchor="ctr"/>
            <a:lstStyle/>
            <a:p>
              <a:pPr>
                <a:defRPr/>
              </a:pPr>
              <a:r>
                <a:rPr lang="ru-RU" altLang="ru-RU" sz="1400" b="1" dirty="0">
                  <a:solidFill>
                    <a:srgbClr val="A50021"/>
                  </a:solidFill>
                  <a:latin typeface="Arial" charset="0"/>
                </a:rPr>
                <a:t>АПНЛ</a:t>
              </a:r>
            </a:p>
          </p:txBody>
        </p:sp>
        <p:sp>
          <p:nvSpPr>
            <p:cNvPr id="15" name="_s1053"/>
            <p:cNvSpPr>
              <a:spLocks noChangeArrowheads="1"/>
            </p:cNvSpPr>
            <p:nvPr/>
          </p:nvSpPr>
          <p:spPr bwMode="auto">
            <a:xfrm>
              <a:off x="2026" y="2573"/>
              <a:ext cx="2391" cy="228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wrap="none" lIns="0" tIns="0" rIns="0" bIns="0" anchor="ctr"/>
            <a:lstStyle/>
            <a:p>
              <a:pPr eaLnBrk="0" hangingPunct="0">
                <a:defRPr/>
              </a:pPr>
              <a:r>
                <a:rPr lang="ru-RU" altLang="ru-RU" b="1" dirty="0">
                  <a:solidFill>
                    <a:schemeClr val="accent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Оказание психиатрической </a:t>
              </a:r>
            </a:p>
            <a:p>
              <a:pPr eaLnBrk="0" hangingPunct="0">
                <a:defRPr/>
              </a:pPr>
              <a:r>
                <a:rPr lang="ru-RU" altLang="ru-RU" b="1" dirty="0">
                  <a:solidFill>
                    <a:schemeClr val="accent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помощи осуждённым в УИС</a:t>
              </a:r>
            </a:p>
          </p:txBody>
        </p:sp>
        <p:sp>
          <p:nvSpPr>
            <p:cNvPr id="16" name="_s1054"/>
            <p:cNvSpPr>
              <a:spLocks noChangeArrowheads="1"/>
            </p:cNvSpPr>
            <p:nvPr/>
          </p:nvSpPr>
          <p:spPr bwMode="auto">
            <a:xfrm>
              <a:off x="4276" y="2866"/>
              <a:ext cx="1126" cy="290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wrap="none" lIns="0" tIns="0" rIns="0" bIns="0" anchor="ctr"/>
            <a:lstStyle/>
            <a:p>
              <a:pPr eaLnBrk="0" hangingPunct="0">
                <a:defRPr/>
              </a:pPr>
              <a:r>
                <a:rPr lang="ru-RU" altLang="ru-RU" sz="1400" b="1" dirty="0">
                  <a:solidFill>
                    <a:srgbClr val="A50021"/>
                  </a:solidFill>
                  <a:latin typeface="Arial" charset="0"/>
                </a:rPr>
                <a:t>АПНЛ, </a:t>
              </a:r>
            </a:p>
            <a:p>
              <a:pPr eaLnBrk="0" hangingPunct="0">
                <a:defRPr/>
              </a:pPr>
              <a:r>
                <a:rPr lang="ru-RU" altLang="ru-RU" sz="1400" b="1" dirty="0">
                  <a:solidFill>
                    <a:srgbClr val="A50021"/>
                  </a:solidFill>
                  <a:latin typeface="Arial" charset="0"/>
                </a:rPr>
                <a:t>предусмотренное</a:t>
              </a:r>
            </a:p>
            <a:p>
              <a:pPr eaLnBrk="0" hangingPunct="0">
                <a:defRPr/>
              </a:pPr>
              <a:r>
                <a:rPr lang="ru-RU" altLang="ru-RU" sz="1400" b="1" dirty="0">
                  <a:solidFill>
                    <a:srgbClr val="A50021"/>
                  </a:solidFill>
                  <a:latin typeface="Arial" charset="0"/>
                </a:rPr>
                <a:t>УК и УИК РФ</a:t>
              </a:r>
            </a:p>
          </p:txBody>
        </p:sp>
        <p:sp>
          <p:nvSpPr>
            <p:cNvPr id="17" name="_s1055"/>
            <p:cNvSpPr>
              <a:spLocks noChangeArrowheads="1"/>
            </p:cNvSpPr>
            <p:nvPr/>
          </p:nvSpPr>
          <p:spPr bwMode="auto">
            <a:xfrm>
              <a:off x="1359" y="2866"/>
              <a:ext cx="1090" cy="289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wrap="none" lIns="0" tIns="0" rIns="0" bIns="0" anchor="ctr"/>
            <a:lstStyle/>
            <a:p>
              <a:pPr eaLnBrk="0" hangingPunct="0">
                <a:defRPr/>
              </a:pPr>
              <a:r>
                <a:rPr lang="ru-RU" altLang="ru-RU" sz="1400" b="1" dirty="0">
                  <a:solidFill>
                    <a:srgbClr val="A50021"/>
                  </a:solidFill>
                  <a:latin typeface="Arial" charset="0"/>
                </a:rPr>
                <a:t>Обязательное </a:t>
              </a:r>
            </a:p>
            <a:p>
              <a:pPr eaLnBrk="0" hangingPunct="0">
                <a:defRPr/>
              </a:pPr>
              <a:r>
                <a:rPr lang="ru-RU" altLang="ru-RU" sz="1400" b="1" dirty="0">
                  <a:solidFill>
                    <a:srgbClr val="A50021"/>
                  </a:solidFill>
                  <a:latin typeface="Arial" charset="0"/>
                </a:rPr>
                <a:t>лечение, </a:t>
              </a:r>
            </a:p>
            <a:p>
              <a:pPr eaLnBrk="0" hangingPunct="0">
                <a:defRPr/>
              </a:pPr>
              <a:r>
                <a:rPr lang="ru-RU" altLang="ru-RU" sz="1400" b="1" dirty="0">
                  <a:solidFill>
                    <a:srgbClr val="A50021"/>
                  </a:solidFill>
                  <a:latin typeface="Arial" charset="0"/>
                </a:rPr>
                <a:t>предусмотренное </a:t>
              </a:r>
            </a:p>
            <a:p>
              <a:pPr eaLnBrk="0" hangingPunct="0">
                <a:defRPr/>
              </a:pPr>
              <a:r>
                <a:rPr lang="ru-RU" altLang="ru-RU" sz="1400" b="1" dirty="0">
                  <a:solidFill>
                    <a:srgbClr val="A50021"/>
                  </a:solidFill>
                  <a:latin typeface="Arial" charset="0"/>
                </a:rPr>
                <a:t>УИК РФ</a:t>
              </a:r>
            </a:p>
          </p:txBody>
        </p:sp>
        <p:sp>
          <p:nvSpPr>
            <p:cNvPr id="18" name="_s1056"/>
            <p:cNvSpPr>
              <a:spLocks noChangeArrowheads="1"/>
            </p:cNvSpPr>
            <p:nvPr/>
          </p:nvSpPr>
          <p:spPr bwMode="auto">
            <a:xfrm>
              <a:off x="2484" y="2866"/>
              <a:ext cx="1757" cy="288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wrap="none" lIns="0" tIns="0" rIns="0" bIns="0" anchor="ctr"/>
            <a:lstStyle/>
            <a:p>
              <a:pPr eaLnBrk="0" hangingPunct="0">
                <a:defRPr/>
              </a:pPr>
              <a:r>
                <a:rPr lang="ru-RU" altLang="ru-RU" sz="1400" b="1" dirty="0">
                  <a:solidFill>
                    <a:srgbClr val="A50021"/>
                  </a:solidFill>
                  <a:latin typeface="Arial" charset="0"/>
                </a:rPr>
                <a:t>Непринудительные меры, </a:t>
              </a:r>
            </a:p>
            <a:p>
              <a:pPr eaLnBrk="0" hangingPunct="0">
                <a:defRPr/>
              </a:pPr>
              <a:r>
                <a:rPr lang="ru-RU" altLang="ru-RU" sz="1400" b="1" dirty="0">
                  <a:solidFill>
                    <a:srgbClr val="A50021"/>
                  </a:solidFill>
                  <a:latin typeface="Arial" charset="0"/>
                </a:rPr>
                <a:t>предусмотренные законодательством </a:t>
              </a:r>
            </a:p>
            <a:p>
              <a:pPr eaLnBrk="0" hangingPunct="0">
                <a:defRPr/>
              </a:pPr>
              <a:r>
                <a:rPr lang="ru-RU" altLang="ru-RU" sz="1400" b="1" dirty="0">
                  <a:solidFill>
                    <a:srgbClr val="A50021"/>
                  </a:solidFill>
                  <a:latin typeface="Arial" charset="0"/>
                </a:rPr>
                <a:t>о здравоохранении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000" b="1" smtClean="0">
                <a:solidFill>
                  <a:srgbClr val="9E0000"/>
                </a:solidFill>
                <a:ea typeface="宋体" pitchFamily="2" charset="-122"/>
              </a:rPr>
              <a:t>Динамика удельного веса больных, не поступивших на ПЛ после  прекращения АПНЛ в связи с переводом на стационарное ПЛ, к числу прекративших АПНЛ в связи с переводом на ПЛ в стационар, после АПНЛ в течение года  по РФ (2006-2017гг.)    </a:t>
            </a:r>
          </a:p>
        </p:txBody>
      </p:sp>
      <p:sp>
        <p:nvSpPr>
          <p:cNvPr id="122883" name="Rectangle 2"/>
          <p:cNvSpPr>
            <a:spLocks noGrp="1" noChangeArrowheads="1"/>
          </p:cNvSpPr>
          <p:nvPr>
            <p:ph idx="1"/>
          </p:nvPr>
        </p:nvSpPr>
        <p:spPr>
          <a:ln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altLang="ru-RU" sz="4000" smtClean="0">
              <a:ea typeface="宋体" pitchFamily="2" charset="-122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altLang="ru-RU" sz="1700" smtClean="0">
              <a:ea typeface="宋体" pitchFamily="2" charset="-122"/>
              <a:sym typeface="Wingdings" pitchFamily="2" charset="2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altLang="ru-RU" sz="1700" smtClean="0">
              <a:solidFill>
                <a:schemeClr val="accent2"/>
              </a:solidFill>
              <a:ea typeface="宋体" pitchFamily="2" charset="-122"/>
              <a:sym typeface="Wingdings" pitchFamily="2" charset="2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altLang="ru-RU" sz="1700" smtClean="0">
                <a:ea typeface="宋体" pitchFamily="2" charset="-122"/>
              </a:rPr>
              <a:t> </a:t>
            </a:r>
            <a:endParaRPr lang="ru-RU" altLang="ru-RU" sz="1700" smtClean="0">
              <a:ea typeface="宋体" pitchFamily="2" charset="-122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11188" y="1595438"/>
          <a:ext cx="8281987" cy="4786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524"/>
                <a:gridCol w="1800236"/>
                <a:gridCol w="1872449"/>
                <a:gridCol w="1728415"/>
                <a:gridCol w="1512363"/>
              </a:tblGrid>
              <a:tr h="1310870">
                <a:tc rowSpan="2">
                  <a:txBody>
                    <a:bodyPr/>
                    <a:lstStyle/>
                    <a:p>
                      <a:pPr algn="ctr"/>
                      <a:endParaRPr lang="ru-RU" sz="4000" dirty="0" smtClean="0"/>
                    </a:p>
                    <a:p>
                      <a:pPr algn="ctr"/>
                      <a:r>
                        <a:rPr lang="ru-RU" sz="4000" dirty="0" smtClean="0"/>
                        <a:t>Год</a:t>
                      </a:r>
                      <a:endParaRPr lang="ru-RU" sz="4000" dirty="0"/>
                    </a:p>
                  </a:txBody>
                  <a:tcPr marL="91452" marR="91452" marT="45728" marB="45728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Поступило в отчётном году в стационар на ПЛ после АПНЛ</a:t>
                      </a:r>
                      <a:endParaRPr lang="ru-RU" sz="2000" dirty="0"/>
                    </a:p>
                  </a:txBody>
                  <a:tcPr marL="91452" marR="91452" marT="45728" marB="45728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Прекращено</a:t>
                      </a:r>
                    </a:p>
                    <a:p>
                      <a:pPr algn="ctr"/>
                      <a:r>
                        <a:rPr lang="ru-RU" sz="2000" dirty="0" smtClean="0"/>
                        <a:t>АПНЛ в связи с изменением вида ПЛ</a:t>
                      </a:r>
                    </a:p>
                    <a:p>
                      <a:pPr algn="ctr"/>
                      <a:endParaRPr lang="ru-RU" sz="2000" dirty="0"/>
                    </a:p>
                  </a:txBody>
                  <a:tcPr marL="91452" marR="91452" marT="45728" marB="45728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Разница между поступив-</a:t>
                      </a:r>
                      <a:r>
                        <a:rPr lang="ru-RU" sz="1800" dirty="0" err="1" smtClean="0"/>
                        <a:t>шими</a:t>
                      </a:r>
                      <a:r>
                        <a:rPr lang="ru-RU" sz="1800" dirty="0" smtClean="0"/>
                        <a:t> на ПЛ после АПНЛ и прекратившими АПНЛ в связи с изменением вида</a:t>
                      </a:r>
                      <a:r>
                        <a:rPr lang="ru-RU" sz="1800" baseline="0" dirty="0" smtClean="0"/>
                        <a:t> ПЛ</a:t>
                      </a:r>
                      <a:endParaRPr lang="ru-RU" sz="1800" dirty="0"/>
                    </a:p>
                  </a:txBody>
                  <a:tcPr marL="91452" marR="91452" marT="45728" marB="45728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7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err="1" smtClean="0"/>
                        <a:t>абс.число</a:t>
                      </a:r>
                      <a:endParaRPr lang="ru-RU" sz="2000" dirty="0"/>
                    </a:p>
                  </a:txBody>
                  <a:tcPr marL="91452" marR="91452" marT="45728" marB="4572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В %%</a:t>
                      </a:r>
                      <a:endParaRPr lang="ru-RU" sz="2000" dirty="0"/>
                    </a:p>
                  </a:txBody>
                  <a:tcPr marL="91452" marR="91452" marT="45728" marB="45728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57298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2006</a:t>
                      </a:r>
                      <a:endParaRPr lang="ru-RU" sz="2400" b="1" dirty="0"/>
                    </a:p>
                  </a:txBody>
                  <a:tcPr marL="91452" marR="91452"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159</a:t>
                      </a:r>
                      <a:endParaRPr lang="ru-RU" sz="2400" b="1" dirty="0"/>
                    </a:p>
                  </a:txBody>
                  <a:tcPr marL="91452" marR="91452"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347</a:t>
                      </a:r>
                      <a:endParaRPr lang="ru-RU" sz="2400" b="1" dirty="0"/>
                    </a:p>
                  </a:txBody>
                  <a:tcPr marL="91452" marR="91452" marT="45728" marB="45728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ru-RU" sz="2400" b="1" dirty="0" smtClean="0"/>
                        <a:t>- 188</a:t>
                      </a:r>
                      <a:endParaRPr lang="ru-RU" sz="2400" b="1" dirty="0"/>
                    </a:p>
                  </a:txBody>
                  <a:tcPr marL="91452" marR="91452"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- 54,2</a:t>
                      </a:r>
                      <a:endParaRPr lang="ru-RU" sz="2400" b="1" dirty="0"/>
                    </a:p>
                  </a:txBody>
                  <a:tcPr marL="91452" marR="91452" marT="45728" marB="45728"/>
                </a:tc>
              </a:tr>
              <a:tr h="457298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2010</a:t>
                      </a:r>
                      <a:endParaRPr lang="ru-RU" sz="2400" b="1" dirty="0"/>
                    </a:p>
                  </a:txBody>
                  <a:tcPr marL="91452" marR="91452"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289</a:t>
                      </a:r>
                      <a:endParaRPr lang="ru-RU" sz="2400" b="1" dirty="0"/>
                    </a:p>
                  </a:txBody>
                  <a:tcPr marL="91452" marR="91452"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382</a:t>
                      </a:r>
                      <a:endParaRPr lang="ru-RU" sz="2400" b="1" dirty="0"/>
                    </a:p>
                  </a:txBody>
                  <a:tcPr marL="91452" marR="91452" marT="45728" marB="45728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ru-RU" sz="2400" b="1" dirty="0" smtClean="0"/>
                        <a:t>- 93</a:t>
                      </a:r>
                      <a:endParaRPr lang="ru-RU" sz="2400" b="1" dirty="0"/>
                    </a:p>
                  </a:txBody>
                  <a:tcPr marL="91452" marR="91452"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- 24,3</a:t>
                      </a:r>
                      <a:endParaRPr lang="ru-RU" sz="2400" b="1" dirty="0"/>
                    </a:p>
                  </a:txBody>
                  <a:tcPr marL="91452" marR="91452" marT="45728" marB="45728"/>
                </a:tc>
              </a:tr>
              <a:tr h="457298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2015</a:t>
                      </a:r>
                      <a:endParaRPr lang="ru-RU" sz="2400" b="1" dirty="0"/>
                    </a:p>
                  </a:txBody>
                  <a:tcPr marL="91452" marR="91452"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350</a:t>
                      </a:r>
                      <a:endParaRPr lang="ru-RU" sz="2400" b="1" dirty="0"/>
                    </a:p>
                  </a:txBody>
                  <a:tcPr marL="91452" marR="91452"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482</a:t>
                      </a:r>
                      <a:endParaRPr lang="ru-RU" sz="2400" b="1" dirty="0"/>
                    </a:p>
                  </a:txBody>
                  <a:tcPr marL="91452" marR="91452" marT="45728" marB="45728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ru-RU" sz="2400" b="1" dirty="0" smtClean="0"/>
                        <a:t>- 132</a:t>
                      </a:r>
                      <a:endParaRPr lang="ru-RU" sz="2400" b="1" dirty="0"/>
                    </a:p>
                  </a:txBody>
                  <a:tcPr marL="91452" marR="91452"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- 27,4</a:t>
                      </a:r>
                      <a:endParaRPr lang="ru-RU" sz="2400" b="1" dirty="0"/>
                    </a:p>
                  </a:txBody>
                  <a:tcPr marL="91452" marR="91452" marT="45728" marB="45728"/>
                </a:tc>
              </a:tr>
              <a:tr h="457298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2017</a:t>
                      </a:r>
                      <a:endParaRPr lang="ru-RU" sz="2400" b="1" dirty="0"/>
                    </a:p>
                  </a:txBody>
                  <a:tcPr marL="91452" marR="91452"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509</a:t>
                      </a:r>
                      <a:endParaRPr lang="ru-RU" sz="2400" b="1" dirty="0"/>
                    </a:p>
                  </a:txBody>
                  <a:tcPr marL="91452" marR="91452"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618</a:t>
                      </a:r>
                      <a:endParaRPr lang="ru-RU" sz="2400" b="1" dirty="0"/>
                    </a:p>
                  </a:txBody>
                  <a:tcPr marL="91452" marR="91452" marT="45728" marB="45728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ru-RU" sz="2400" b="1" dirty="0" smtClean="0"/>
                        <a:t>-</a:t>
                      </a:r>
                      <a:r>
                        <a:rPr lang="ru-RU" sz="2400" b="1" baseline="0" dirty="0" smtClean="0"/>
                        <a:t> 109</a:t>
                      </a:r>
                      <a:endParaRPr lang="ru-RU" sz="2400" b="1" dirty="0"/>
                    </a:p>
                  </a:txBody>
                  <a:tcPr marL="91452" marR="91452"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- 21,4</a:t>
                      </a:r>
                      <a:endParaRPr lang="ru-RU" sz="2400" b="1" dirty="0"/>
                    </a:p>
                  </a:txBody>
                  <a:tcPr marL="91452" marR="91452" marT="45728" marB="45728"/>
                </a:tc>
              </a:tr>
              <a:tr h="518271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за 11 лет</a:t>
                      </a:r>
                    </a:p>
                    <a:p>
                      <a:pPr algn="ctr"/>
                      <a:r>
                        <a:rPr lang="ru-RU" sz="1400" b="1" dirty="0" smtClean="0"/>
                        <a:t>2006-2016гг.</a:t>
                      </a:r>
                      <a:endParaRPr lang="ru-RU" sz="1400" b="1" dirty="0"/>
                    </a:p>
                  </a:txBody>
                  <a:tcPr marL="91452" marR="91452"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3 321</a:t>
                      </a:r>
                      <a:endParaRPr lang="ru-RU" sz="2400" b="1" dirty="0"/>
                    </a:p>
                  </a:txBody>
                  <a:tcPr marL="91452" marR="91452"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5 009</a:t>
                      </a:r>
                      <a:endParaRPr lang="ru-RU" sz="2400" b="1" dirty="0"/>
                    </a:p>
                  </a:txBody>
                  <a:tcPr marL="91452" marR="91452"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- 1 688</a:t>
                      </a:r>
                      <a:endParaRPr lang="ru-RU" sz="2400" b="1" dirty="0"/>
                    </a:p>
                  </a:txBody>
                  <a:tcPr marL="91452" marR="91452"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- 50,8</a:t>
                      </a:r>
                      <a:endParaRPr lang="ru-RU" sz="2400" b="1" dirty="0"/>
                    </a:p>
                  </a:txBody>
                  <a:tcPr marL="91452" marR="91452" marT="45728" marB="45728"/>
                </a:tc>
              </a:tr>
              <a:tr h="518271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в среднем за год</a:t>
                      </a:r>
                      <a:endParaRPr lang="ru-RU" sz="1400" b="1" dirty="0"/>
                    </a:p>
                  </a:txBody>
                  <a:tcPr marL="91452" marR="91452"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277</a:t>
                      </a:r>
                      <a:endParaRPr lang="ru-RU" sz="2400" b="1" dirty="0"/>
                    </a:p>
                  </a:txBody>
                  <a:tcPr marL="91452" marR="91452"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417</a:t>
                      </a:r>
                      <a:endParaRPr lang="ru-RU" sz="2400" b="1" dirty="0"/>
                    </a:p>
                  </a:txBody>
                  <a:tcPr marL="91452" marR="91452"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- 140</a:t>
                      </a:r>
                      <a:endParaRPr lang="ru-RU" sz="2400" b="1" dirty="0"/>
                    </a:p>
                  </a:txBody>
                  <a:tcPr marL="91452" marR="91452"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- 50,5</a:t>
                      </a:r>
                      <a:endParaRPr lang="ru-RU" sz="2400" b="1" dirty="0"/>
                    </a:p>
                  </a:txBody>
                  <a:tcPr marL="91452" marR="91452" marT="45728" marB="45728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Расчёт удельного веса больных, поступивших на ПЛ в стационар в течение года после изменения АПНЛ, к общему числу пациентов, которым было прекращено АПНЛ в связи с изменением ПЛ </a:t>
            </a:r>
            <a:endParaRPr lang="ru-RU" sz="2400" dirty="0"/>
          </a:p>
        </p:txBody>
      </p:sp>
      <p:sp>
        <p:nvSpPr>
          <p:cNvPr id="12390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z="2800" smtClean="0"/>
              <a:t>Числитель: разница между суммой строк 5 и 6 графы 9 таблицы 2200 формы 36-ПЛ и суммой строк 5 и 6 графы 9 таблицы 2140 формы 36-ПЛ.</a:t>
            </a:r>
          </a:p>
          <a:p>
            <a:r>
              <a:rPr lang="ru-RU" altLang="ru-RU" sz="2800" smtClean="0"/>
              <a:t>Знаменатель: сумма строк 5 и 6 графы 9 таблицы 2140 формы 36-ПЛ.</a:t>
            </a:r>
          </a:p>
          <a:p>
            <a:r>
              <a:rPr lang="ru-RU" altLang="ru-RU" sz="2800" smtClean="0"/>
              <a:t>Умножить на 100.</a:t>
            </a:r>
          </a:p>
          <a:p>
            <a:r>
              <a:rPr lang="ru-RU" altLang="ru-RU" b="1" i="1" smtClean="0"/>
              <a:t>Примечание:  </a:t>
            </a:r>
            <a:r>
              <a:rPr lang="ru-RU" altLang="ru-RU" sz="2400" i="1" smtClean="0"/>
              <a:t>В тех регионах, в которых стационарное ПЛ осуществляется жителям из других регионов, следует учитывать эту особенность.</a:t>
            </a:r>
          </a:p>
          <a:p>
            <a:pPr algn="r"/>
            <a:r>
              <a:rPr lang="ru-RU" altLang="ru-RU" sz="2400" b="1" smtClean="0">
                <a:solidFill>
                  <a:srgbClr val="FFC000"/>
                </a:solidFill>
              </a:rPr>
              <a:t>Вторичная профилактика</a:t>
            </a:r>
          </a:p>
          <a:p>
            <a:pPr algn="r"/>
            <a:endParaRPr lang="ru-RU" altLang="ru-RU" sz="2400" i="1" smtClean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400" b="1" smtClean="0">
                <a:solidFill>
                  <a:srgbClr val="9E0000"/>
                </a:solidFill>
                <a:ea typeface="宋体" pitchFamily="2" charset="-122"/>
              </a:rPr>
              <a:t>Динамика удельного веса больных, не поступивших на АПНЛ после ПЛ в стационаре в течение года, к числу всех поступивших на АПНЛ по решению суда после ПЛ,  по РФ (2006-2017гг.)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395288" y="1628775"/>
          <a:ext cx="8229600" cy="5089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  <a:gridCol w="1728192"/>
                <a:gridCol w="1728192"/>
                <a:gridCol w="1543120"/>
                <a:gridCol w="1645920"/>
              </a:tblGrid>
              <a:tr h="1095139">
                <a:tc rowSpan="2">
                  <a:txBody>
                    <a:bodyPr/>
                    <a:lstStyle/>
                    <a:p>
                      <a:pPr algn="ctr"/>
                      <a:endParaRPr lang="ru-RU" sz="4000" dirty="0" smtClean="0"/>
                    </a:p>
                    <a:p>
                      <a:pPr algn="ctr"/>
                      <a:r>
                        <a:rPr lang="ru-RU" sz="4000" dirty="0" smtClean="0"/>
                        <a:t>Год</a:t>
                      </a:r>
                      <a:endParaRPr lang="ru-RU" sz="4000" dirty="0"/>
                    </a:p>
                  </a:txBody>
                  <a:tcPr marT="45675" marB="4567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Поступи-</a:t>
                      </a:r>
                    </a:p>
                    <a:p>
                      <a:pPr algn="ctr"/>
                      <a:r>
                        <a:rPr lang="ru-RU" sz="2000" dirty="0" err="1" smtClean="0"/>
                        <a:t>ло</a:t>
                      </a:r>
                      <a:r>
                        <a:rPr lang="ru-RU" sz="2000" dirty="0" smtClean="0"/>
                        <a:t> в отчётном году на АПНЛ после ПЛ в стационаре </a:t>
                      </a:r>
                      <a:endParaRPr lang="ru-RU" sz="2000" dirty="0"/>
                    </a:p>
                  </a:txBody>
                  <a:tcPr marT="45675" marB="4567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Выбыло из стационара в связи с переводом на АПНЛ</a:t>
                      </a:r>
                    </a:p>
                    <a:p>
                      <a:pPr algn="ctr"/>
                      <a:endParaRPr lang="ru-RU" sz="1800" dirty="0"/>
                    </a:p>
                  </a:txBody>
                  <a:tcPr marT="45675" marB="4567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Разница между выбывшими  из стационаре в связи с переводом на АПНЛ и  поступившими на АПНЛ после ПЛ  в стационаре</a:t>
                      </a:r>
                      <a:endParaRPr lang="ru-RU" sz="1600" b="0" dirty="0"/>
                    </a:p>
                  </a:txBody>
                  <a:tcPr marT="45675" marB="4567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b="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499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err="1" smtClean="0"/>
                        <a:t>абс.число</a:t>
                      </a:r>
                      <a:endParaRPr lang="ru-RU" sz="20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0" dirty="0"/>
                    </a:p>
                  </a:txBody>
                  <a:tcPr marT="45675" marB="45675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в %%</a:t>
                      </a:r>
                      <a:endParaRPr lang="ru-RU" sz="2000" b="0" dirty="0"/>
                    </a:p>
                  </a:txBody>
                  <a:tcPr marT="45675" marB="45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106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2006</a:t>
                      </a:r>
                      <a:endParaRPr lang="ru-RU" sz="2400" b="1" dirty="0"/>
                    </a:p>
                  </a:txBody>
                  <a:tcPr marT="45675" marB="4567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1 516</a:t>
                      </a:r>
                      <a:endParaRPr lang="ru-RU" sz="2400" b="1" dirty="0"/>
                    </a:p>
                  </a:txBody>
                  <a:tcPr marT="45675" marB="4567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1 570</a:t>
                      </a:r>
                      <a:endParaRPr lang="ru-RU" sz="2400" b="1" dirty="0"/>
                    </a:p>
                  </a:txBody>
                  <a:tcPr marT="45675" marB="4567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ru-RU" sz="2400" b="1" dirty="0" smtClean="0"/>
                        <a:t>- 54</a:t>
                      </a:r>
                      <a:endParaRPr lang="ru-RU" sz="2400" b="1" dirty="0"/>
                    </a:p>
                  </a:txBody>
                  <a:tcPr marT="45675" marB="4567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- 3,6</a:t>
                      </a:r>
                      <a:endParaRPr lang="ru-RU" sz="2400" b="1" dirty="0"/>
                    </a:p>
                  </a:txBody>
                  <a:tcPr marT="45675" marB="4567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57106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2010</a:t>
                      </a:r>
                      <a:endParaRPr lang="ru-RU" sz="2400" b="1" dirty="0"/>
                    </a:p>
                  </a:txBody>
                  <a:tcPr marT="45675" marB="45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1 772</a:t>
                      </a:r>
                      <a:endParaRPr lang="ru-RU" sz="2400" b="1" dirty="0"/>
                    </a:p>
                  </a:txBody>
                  <a:tcPr marT="45675" marB="45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2 189</a:t>
                      </a:r>
                      <a:endParaRPr lang="ru-RU" sz="2400" b="1" dirty="0"/>
                    </a:p>
                  </a:txBody>
                  <a:tcPr marT="45675" marB="45675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ru-RU" sz="2400" b="1" dirty="0" smtClean="0"/>
                        <a:t>- 417</a:t>
                      </a:r>
                      <a:endParaRPr lang="ru-RU" sz="2400" b="1" dirty="0"/>
                    </a:p>
                  </a:txBody>
                  <a:tcPr marT="45675" marB="45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- 23,5</a:t>
                      </a:r>
                      <a:endParaRPr lang="ru-RU" sz="2400" b="1" dirty="0"/>
                    </a:p>
                  </a:txBody>
                  <a:tcPr marT="45675" marB="45675"/>
                </a:tc>
              </a:tr>
              <a:tr h="457106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2015</a:t>
                      </a:r>
                      <a:endParaRPr lang="ru-RU" sz="2400" b="1" dirty="0"/>
                    </a:p>
                  </a:txBody>
                  <a:tcPr marT="45675" marB="45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2 324</a:t>
                      </a:r>
                      <a:endParaRPr lang="ru-RU" sz="2400" b="1" dirty="0"/>
                    </a:p>
                  </a:txBody>
                  <a:tcPr marT="45675" marB="45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2 704</a:t>
                      </a:r>
                      <a:endParaRPr lang="ru-RU" sz="2400" b="1" dirty="0"/>
                    </a:p>
                  </a:txBody>
                  <a:tcPr marT="45675" marB="45675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ru-RU" sz="2400" b="1" dirty="0" smtClean="0"/>
                        <a:t>- 380</a:t>
                      </a:r>
                      <a:endParaRPr lang="ru-RU" sz="2400" b="1" dirty="0"/>
                    </a:p>
                  </a:txBody>
                  <a:tcPr marT="45675" marB="45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- 16,4</a:t>
                      </a:r>
                      <a:endParaRPr lang="ru-RU" sz="2400" b="1" dirty="0"/>
                    </a:p>
                  </a:txBody>
                  <a:tcPr marT="45675" marB="45675"/>
                </a:tc>
              </a:tr>
              <a:tr h="457106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2017</a:t>
                      </a:r>
                      <a:endParaRPr lang="ru-RU" sz="2400" b="1" dirty="0"/>
                    </a:p>
                  </a:txBody>
                  <a:tcPr marT="45675" marB="45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3 145</a:t>
                      </a:r>
                      <a:endParaRPr lang="ru-RU" sz="2400" b="1" dirty="0"/>
                    </a:p>
                  </a:txBody>
                  <a:tcPr marT="45675" marB="45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3 360</a:t>
                      </a:r>
                      <a:endParaRPr lang="ru-RU" sz="2400" b="1" dirty="0"/>
                    </a:p>
                  </a:txBody>
                  <a:tcPr marT="45675" marB="45675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ru-RU" sz="2400" b="1" dirty="0" smtClean="0"/>
                        <a:t>- 215</a:t>
                      </a:r>
                      <a:endParaRPr lang="ru-RU" sz="2400" b="1" dirty="0"/>
                    </a:p>
                  </a:txBody>
                  <a:tcPr marT="45675" marB="45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- 6,8</a:t>
                      </a:r>
                      <a:endParaRPr lang="ru-RU" sz="2400" b="1" dirty="0"/>
                    </a:p>
                  </a:txBody>
                  <a:tcPr marT="45675" marB="45675"/>
                </a:tc>
              </a:tr>
              <a:tr h="640006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за 12 лет</a:t>
                      </a:r>
                    </a:p>
                    <a:p>
                      <a:pPr algn="ctr"/>
                      <a:r>
                        <a:rPr lang="ru-RU" sz="1600" b="1" dirty="0" smtClean="0"/>
                        <a:t>2006-2017гг.</a:t>
                      </a:r>
                      <a:endParaRPr lang="ru-RU" sz="1600" b="1" dirty="0"/>
                    </a:p>
                  </a:txBody>
                  <a:tcPr marL="91452" marR="91452" marT="45686" marB="4568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23 832</a:t>
                      </a:r>
                      <a:endParaRPr lang="ru-RU" sz="2400" b="1" dirty="0"/>
                    </a:p>
                  </a:txBody>
                  <a:tcPr marT="45675" marB="45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28 184</a:t>
                      </a:r>
                      <a:endParaRPr lang="ru-RU" sz="2400" b="1" dirty="0"/>
                    </a:p>
                  </a:txBody>
                  <a:tcPr marT="45675" marB="45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baseline="0" dirty="0" smtClean="0"/>
                        <a:t>- 4</a:t>
                      </a:r>
                      <a:r>
                        <a:rPr lang="ru-RU" sz="2400" b="1" dirty="0" smtClean="0"/>
                        <a:t> 352</a:t>
                      </a:r>
                      <a:endParaRPr lang="ru-RU" sz="2400" b="1" dirty="0"/>
                    </a:p>
                  </a:txBody>
                  <a:tcPr marT="45675" marB="45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- 18,3</a:t>
                      </a:r>
                      <a:endParaRPr lang="ru-RU" sz="2400" b="1" dirty="0"/>
                    </a:p>
                  </a:txBody>
                  <a:tcPr marT="45675" marB="45675"/>
                </a:tc>
              </a:tr>
              <a:tr h="700965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в среднем за год</a:t>
                      </a:r>
                      <a:endParaRPr lang="ru-RU" sz="2000" b="1" dirty="0"/>
                    </a:p>
                  </a:txBody>
                  <a:tcPr marL="91452" marR="91452" marT="45686" marB="4568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1 986</a:t>
                      </a:r>
                      <a:endParaRPr lang="ru-RU" sz="2400" b="1" dirty="0"/>
                    </a:p>
                  </a:txBody>
                  <a:tcPr marT="45675" marB="45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2 349</a:t>
                      </a:r>
                      <a:endParaRPr lang="ru-RU" sz="2400" b="1" dirty="0"/>
                    </a:p>
                  </a:txBody>
                  <a:tcPr marT="45675" marB="45675"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ru-RU" sz="2400" b="1" dirty="0" smtClean="0"/>
                        <a:t>- 363</a:t>
                      </a:r>
                      <a:endParaRPr lang="ru-RU" sz="2400" b="1" dirty="0"/>
                    </a:p>
                  </a:txBody>
                  <a:tcPr marT="45675" marB="45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- 18,3</a:t>
                      </a:r>
                      <a:endParaRPr lang="ru-RU" sz="2400" b="1" dirty="0"/>
                    </a:p>
                  </a:txBody>
                  <a:tcPr marT="45675" marB="45675"/>
                </a:tc>
              </a:tr>
            </a:tbl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ru-RU" sz="2400" b="1" smtClean="0"/>
              <a:t>Расчёт удельного веса больных, поступивших на АПНЛ после ПЛ в стационаре в течение года, к числу пациентов, выбывших из стационара в связи с переводом на АПНЛ</a:t>
            </a:r>
            <a:endParaRPr lang="ru-RU" altLang="ru-RU" sz="2400" smtClean="0"/>
          </a:p>
        </p:txBody>
      </p:sp>
      <p:sp>
        <p:nvSpPr>
          <p:cNvPr id="12595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z="2800" smtClean="0"/>
              <a:t>Числитель: разница между суммой строк 5 и 6 графы 6 таблицы 2140 формы 36-ПЛ и суммой строк 5 и 6 графы 13 таблицы 2200 формы 36-ПЛ.</a:t>
            </a:r>
          </a:p>
          <a:p>
            <a:r>
              <a:rPr lang="ru-RU" altLang="ru-RU" sz="2800" smtClean="0"/>
              <a:t>Знаменатель: сумма строк 5 и 6 графы 13 таблицы 2200 формы 36-ПЛ.</a:t>
            </a:r>
          </a:p>
          <a:p>
            <a:r>
              <a:rPr lang="ru-RU" altLang="ru-RU" sz="2800" smtClean="0"/>
              <a:t>Умножить на 100.</a:t>
            </a:r>
          </a:p>
          <a:p>
            <a:r>
              <a:rPr lang="ru-RU" altLang="ru-RU" b="1" i="1" smtClean="0"/>
              <a:t>Примечание:  </a:t>
            </a:r>
            <a:r>
              <a:rPr lang="ru-RU" altLang="ru-RU" sz="2400" i="1" smtClean="0"/>
              <a:t>В тех регионах, в которых стационарное ПЛ осуществляется жителям из других регионов, следует учитывать эту особенность.</a:t>
            </a:r>
          </a:p>
          <a:p>
            <a:pPr algn="r"/>
            <a:r>
              <a:rPr lang="ru-RU" altLang="ru-RU" sz="2400" b="1" smtClean="0">
                <a:solidFill>
                  <a:srgbClr val="FFC000"/>
                </a:solidFill>
              </a:rPr>
              <a:t>Вторичная профилактика</a:t>
            </a:r>
          </a:p>
          <a:p>
            <a:endParaRPr lang="ru-RU" altLang="ru-RU" smtClean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/>
              <a:t>Динамика средней длительности пребывания в днях на ПЛ больного, которому судом прекращено ПЛ </a:t>
            </a:r>
            <a:br>
              <a:rPr lang="ru-RU" sz="3200" b="1" dirty="0" smtClean="0"/>
            </a:br>
            <a:r>
              <a:rPr lang="ru-RU" sz="3200" b="1" dirty="0" smtClean="0"/>
              <a:t>(2000-2017гг.)</a:t>
            </a:r>
          </a:p>
        </p:txBody>
      </p:sp>
      <p:graphicFrame>
        <p:nvGraphicFramePr>
          <p:cNvPr id="136270" name="Group 78"/>
          <p:cNvGraphicFramePr>
            <a:graphicFrameLocks noGrp="1"/>
          </p:cNvGraphicFramePr>
          <p:nvPr>
            <p:ph idx="1"/>
          </p:nvPr>
        </p:nvGraphicFramePr>
        <p:xfrm>
          <a:off x="395288" y="1889125"/>
          <a:ext cx="8291512" cy="4738688"/>
        </p:xfrm>
        <a:graphic>
          <a:graphicData uri="http://schemas.openxmlformats.org/drawingml/2006/table">
            <a:tbl>
              <a:tblPr/>
              <a:tblGrid>
                <a:gridCol w="4176712"/>
                <a:gridCol w="4114800"/>
              </a:tblGrid>
              <a:tr h="5318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Годы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Дни пребывания на ПЛ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1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2000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504,7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1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2005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642,3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1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2010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808,8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1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2015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966,7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1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2016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896,2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1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2017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1032,7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800" b="1" dirty="0" smtClean="0"/>
              <a:t>Динамика длительности пребывания на ПЛ в койко-днях выбывшего (выписанного и умершего) больного (1995-2017гг.) </a:t>
            </a:r>
          </a:p>
        </p:txBody>
      </p:sp>
      <p:graphicFrame>
        <p:nvGraphicFramePr>
          <p:cNvPr id="138268" name="Group 28"/>
          <p:cNvGraphicFramePr>
            <a:graphicFrameLocks noGrp="1"/>
          </p:cNvGraphicFramePr>
          <p:nvPr>
            <p:ph idx="1"/>
          </p:nvPr>
        </p:nvGraphicFramePr>
        <p:xfrm>
          <a:off x="468313" y="1773238"/>
          <a:ext cx="8229600" cy="4629154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5756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Годы</a:t>
                      </a:r>
                    </a:p>
                  </a:txBody>
                  <a:tcPr marT="45694" marB="4569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Число койко-дней</a:t>
                      </a:r>
                    </a:p>
                  </a:txBody>
                  <a:tcPr marT="45694" marB="4569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0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1995</a:t>
                      </a:r>
                    </a:p>
                  </a:txBody>
                  <a:tcPr marT="45694" marB="4569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483,5</a:t>
                      </a:r>
                    </a:p>
                  </a:txBody>
                  <a:tcPr marT="45694" marB="4569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0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2000</a:t>
                      </a:r>
                    </a:p>
                  </a:txBody>
                  <a:tcPr marT="45694" marB="4569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524,6</a:t>
                      </a:r>
                    </a:p>
                  </a:txBody>
                  <a:tcPr marT="45694" marB="4569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0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2005</a:t>
                      </a:r>
                    </a:p>
                  </a:txBody>
                  <a:tcPr marT="45694" marB="4569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588,4</a:t>
                      </a:r>
                    </a:p>
                  </a:txBody>
                  <a:tcPr marT="45694" marB="4569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0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2010</a:t>
                      </a:r>
                    </a:p>
                  </a:txBody>
                  <a:tcPr marT="45694" marB="4569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604,9</a:t>
                      </a:r>
                    </a:p>
                  </a:txBody>
                  <a:tcPr marT="45694" marB="4569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0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2015</a:t>
                      </a:r>
                    </a:p>
                  </a:txBody>
                  <a:tcPr marT="45694" marB="4569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754,5</a:t>
                      </a:r>
                    </a:p>
                  </a:txBody>
                  <a:tcPr marT="45694" marB="4569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0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2016</a:t>
                      </a:r>
                    </a:p>
                  </a:txBody>
                  <a:tcPr marT="45694" marB="4569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762,8</a:t>
                      </a:r>
                    </a:p>
                  </a:txBody>
                  <a:tcPr marT="45694" marB="4569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0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2017</a:t>
                      </a:r>
                    </a:p>
                  </a:txBody>
                  <a:tcPr marT="45694" marB="4569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759,6</a:t>
                      </a:r>
                    </a:p>
                  </a:txBody>
                  <a:tcPr marT="45694" marB="4569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400" b="1" dirty="0" smtClean="0"/>
              <a:t>Динамика длительности пребывания на ПЛ в койко-днях выбывшего больного из психиатрического стационара общего типа</a:t>
            </a:r>
            <a:r>
              <a:rPr lang="ru-RU" sz="2800" b="1" dirty="0" smtClean="0"/>
              <a:t> (1995-2017гг.)</a:t>
            </a:r>
          </a:p>
        </p:txBody>
      </p:sp>
      <p:graphicFrame>
        <p:nvGraphicFramePr>
          <p:cNvPr id="139291" name="Group 27"/>
          <p:cNvGraphicFramePr>
            <a:graphicFrameLocks noGrp="1"/>
          </p:cNvGraphicFramePr>
          <p:nvPr>
            <p:ph idx="1"/>
          </p:nvPr>
        </p:nvGraphicFramePr>
        <p:xfrm>
          <a:off x="457200" y="1557338"/>
          <a:ext cx="8229600" cy="5043484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5759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Годы</a:t>
                      </a: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Число койко-дней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82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1995</a:t>
                      </a: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323,4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82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2000</a:t>
                      </a: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376,1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82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2005</a:t>
                      </a: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428,3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82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2010</a:t>
                      </a: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479,9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82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2015</a:t>
                      </a: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555,3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82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2016</a:t>
                      </a: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574,7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82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2017</a:t>
                      </a: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572,8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000" b="1" dirty="0" smtClean="0"/>
              <a:t>Динамика длительности пребывания на ПЛ в койко-днях выбывшего больного из психиатрического стационара специализированного типа (1995-2017гг.)</a:t>
            </a:r>
          </a:p>
        </p:txBody>
      </p:sp>
      <p:graphicFrame>
        <p:nvGraphicFramePr>
          <p:cNvPr id="140315" name="Group 27"/>
          <p:cNvGraphicFramePr>
            <a:graphicFrameLocks noGrp="1"/>
          </p:cNvGraphicFramePr>
          <p:nvPr>
            <p:ph idx="1"/>
          </p:nvPr>
        </p:nvGraphicFramePr>
        <p:xfrm>
          <a:off x="395288" y="1412875"/>
          <a:ext cx="8229600" cy="4999036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5181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Годы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Число койко-дней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1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1995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475,6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1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2000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529,1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1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2005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603,4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1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2010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660,3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1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2015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855,2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1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2016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870,9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1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2017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911,3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400" b="1" dirty="0" smtClean="0"/>
              <a:t>Динамика длительности пребывания на ПЛ в койко-днях выбывшего больного из психиатрического стационара специализированного типа</a:t>
            </a:r>
            <a:r>
              <a:rPr lang="ru-RU" sz="2800" b="1" dirty="0" smtClean="0"/>
              <a:t> </a:t>
            </a:r>
            <a:r>
              <a:rPr lang="ru-RU" sz="2400" b="1" dirty="0" smtClean="0"/>
              <a:t>с интенсивным наблюдением (1995-2017гг.)</a:t>
            </a:r>
          </a:p>
        </p:txBody>
      </p:sp>
      <p:graphicFrame>
        <p:nvGraphicFramePr>
          <p:cNvPr id="141345" name="Group 33"/>
          <p:cNvGraphicFramePr>
            <a:graphicFrameLocks noGrp="1"/>
          </p:cNvGraphicFramePr>
          <p:nvPr>
            <p:ph idx="1"/>
          </p:nvPr>
        </p:nvGraphicFramePr>
        <p:xfrm>
          <a:off x="457200" y="1700213"/>
          <a:ext cx="8229600" cy="4999036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51818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Годы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Число койко-дней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12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1995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1119,9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12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2000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1246,8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12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2005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1226,5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12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2010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1208,4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12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2015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1798,5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12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2016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2014,7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12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2017</a:t>
                      </a: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1781,3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000" b="1" dirty="0" smtClean="0"/>
              <a:t>Динамика среднего числа дней, проведённых больными на ПЛ (АПНЛ), от его назначения до прекращения по решению суда в Российской Федерации за 2006-2017гг.</a:t>
            </a:r>
          </a:p>
        </p:txBody>
      </p:sp>
      <p:graphicFrame>
        <p:nvGraphicFramePr>
          <p:cNvPr id="275538" name="Group 82"/>
          <p:cNvGraphicFramePr>
            <a:graphicFrameLocks noGrp="1"/>
          </p:cNvGraphicFramePr>
          <p:nvPr>
            <p:ph idx="1"/>
          </p:nvPr>
        </p:nvGraphicFramePr>
        <p:xfrm>
          <a:off x="684213" y="1341438"/>
          <a:ext cx="8208961" cy="5211762"/>
        </p:xfrm>
        <a:graphic>
          <a:graphicData uri="http://schemas.openxmlformats.org/drawingml/2006/table">
            <a:tbl>
              <a:tblPr/>
              <a:tblGrid>
                <a:gridCol w="2520082"/>
                <a:gridCol w="1080035"/>
                <a:gridCol w="1080035"/>
                <a:gridCol w="1224040"/>
                <a:gridCol w="1152037"/>
                <a:gridCol w="1152732"/>
              </a:tblGrid>
              <a:tr h="9448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Год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3" marR="91433"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2006</a:t>
                      </a:r>
                    </a:p>
                  </a:txBody>
                  <a:tcPr marL="91433" marR="91433"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2010</a:t>
                      </a:r>
                    </a:p>
                  </a:txBody>
                  <a:tcPr marL="91433" marR="91433"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2015</a:t>
                      </a:r>
                      <a:endParaRPr lang="ru-RU" sz="2800" b="1" dirty="0"/>
                    </a:p>
                  </a:txBody>
                  <a:tcPr marL="91433" marR="91433"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2016</a:t>
                      </a:r>
                      <a:endParaRPr lang="ru-RU" sz="2800" b="1" dirty="0"/>
                    </a:p>
                  </a:txBody>
                  <a:tcPr marL="91433" marR="91433"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2017</a:t>
                      </a:r>
                    </a:p>
                    <a:p>
                      <a:pPr algn="ctr"/>
                      <a:endParaRPr lang="ru-RU" sz="2800" b="1" dirty="0"/>
                    </a:p>
                  </a:txBody>
                  <a:tcPr marL="91433" marR="91433"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7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Число дней проведённых на ПЛ больными прекратившими АПНЛ, по решению суда (Всего) – гр.1 табл.2160 ф.№ 36-ПЛ</a:t>
                      </a:r>
                    </a:p>
                  </a:txBody>
                  <a:tcPr marL="91433" marR="91433"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749,3</a:t>
                      </a:r>
                    </a:p>
                  </a:txBody>
                  <a:tcPr marL="91433" marR="91433"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948,4</a:t>
                      </a:r>
                    </a:p>
                  </a:txBody>
                  <a:tcPr marL="91433" marR="91433"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latin typeface="+mn-lt"/>
                      </a:endParaRPr>
                    </a:p>
                    <a:p>
                      <a:pPr algn="ctr"/>
                      <a:r>
                        <a:rPr lang="ru-RU" sz="2400" b="1" dirty="0" smtClean="0">
                          <a:latin typeface="+mn-lt"/>
                        </a:rPr>
                        <a:t>1142,0</a:t>
                      </a:r>
                      <a:endParaRPr lang="ru-RU" sz="2400" b="1" dirty="0">
                        <a:latin typeface="+mn-lt"/>
                      </a:endParaRPr>
                    </a:p>
                  </a:txBody>
                  <a:tcPr marL="91433" marR="91433"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latin typeface="+mn-lt"/>
                      </a:endParaRPr>
                    </a:p>
                    <a:p>
                      <a:pPr algn="ctr"/>
                      <a:r>
                        <a:rPr lang="ru-RU" sz="2400" b="1" dirty="0" smtClean="0">
                          <a:latin typeface="+mn-lt"/>
                        </a:rPr>
                        <a:t>1097,5</a:t>
                      </a:r>
                      <a:endParaRPr lang="ru-RU" sz="2400" b="1" dirty="0">
                        <a:latin typeface="+mn-lt"/>
                      </a:endParaRPr>
                    </a:p>
                  </a:txBody>
                  <a:tcPr marL="91433" marR="91433"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latin typeface="+mn-lt"/>
                      </a:endParaRPr>
                    </a:p>
                    <a:p>
                      <a:pPr algn="ctr"/>
                      <a:r>
                        <a:rPr lang="ru-RU" sz="2400" b="1" dirty="0" smtClean="0">
                          <a:latin typeface="+mn-lt"/>
                        </a:rPr>
                        <a:t>1195,6</a:t>
                      </a:r>
                      <a:endParaRPr lang="ru-RU" sz="2400" b="1" dirty="0">
                        <a:latin typeface="+mn-lt"/>
                      </a:endParaRPr>
                    </a:p>
                  </a:txBody>
                  <a:tcPr marL="91433" marR="91433"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58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Число дней проведённых на ПЛ больными прекратившими АПНЛ (в т.ч. на АПНЛ) по решению суда – гр.2 табл.2160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ф.№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36-ПЛ</a:t>
                      </a:r>
                    </a:p>
                  </a:txBody>
                  <a:tcPr marL="91433" marR="91433"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447,7</a:t>
                      </a:r>
                    </a:p>
                  </a:txBody>
                  <a:tcPr marL="91433" marR="91433"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564,4</a:t>
                      </a:r>
                    </a:p>
                  </a:txBody>
                  <a:tcPr marL="91433" marR="91433"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latin typeface="+mn-lt"/>
                      </a:endParaRPr>
                    </a:p>
                    <a:p>
                      <a:pPr algn="ctr"/>
                      <a:r>
                        <a:rPr lang="ru-RU" sz="2400" b="1" dirty="0" smtClean="0">
                          <a:latin typeface="+mn-lt"/>
                        </a:rPr>
                        <a:t>658,5</a:t>
                      </a:r>
                      <a:endParaRPr lang="ru-RU" sz="2400" b="1" dirty="0">
                        <a:latin typeface="+mn-lt"/>
                      </a:endParaRPr>
                    </a:p>
                  </a:txBody>
                  <a:tcPr marL="91433" marR="91433"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latin typeface="+mn-lt"/>
                      </a:endParaRPr>
                    </a:p>
                    <a:p>
                      <a:pPr algn="ctr"/>
                      <a:r>
                        <a:rPr lang="ru-RU" sz="2400" b="1" dirty="0" smtClean="0">
                          <a:latin typeface="+mn-lt"/>
                        </a:rPr>
                        <a:t>586,3</a:t>
                      </a:r>
                      <a:endParaRPr lang="ru-RU" sz="2400" b="1" dirty="0">
                        <a:latin typeface="+mn-lt"/>
                      </a:endParaRPr>
                    </a:p>
                  </a:txBody>
                  <a:tcPr marL="91433" marR="91433"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latin typeface="+mn-lt"/>
                      </a:endParaRPr>
                    </a:p>
                    <a:p>
                      <a:pPr algn="ctr"/>
                      <a:r>
                        <a:rPr lang="ru-RU" sz="2400" b="1" dirty="0" smtClean="0">
                          <a:latin typeface="+mn-lt"/>
                        </a:rPr>
                        <a:t>625,5</a:t>
                      </a:r>
                      <a:endParaRPr lang="ru-RU" sz="2400" b="1" dirty="0">
                        <a:latin typeface="+mn-lt"/>
                      </a:endParaRPr>
                    </a:p>
                  </a:txBody>
                  <a:tcPr marL="91433" marR="91433"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81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Число дней проведённых на ПЛ в стационаре больными, 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прекра-тившими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АПНЛ по решению суда – гр.1 минус гр.2 табл.2160 ф.№ 36-ПЛ</a:t>
                      </a:r>
                    </a:p>
                  </a:txBody>
                  <a:tcPr marL="91433" marR="91433"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301,6</a:t>
                      </a:r>
                    </a:p>
                  </a:txBody>
                  <a:tcPr marL="91433" marR="91433"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384,0</a:t>
                      </a:r>
                    </a:p>
                  </a:txBody>
                  <a:tcPr marL="91433" marR="91433"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latin typeface="+mn-lt"/>
                      </a:endParaRPr>
                    </a:p>
                    <a:p>
                      <a:pPr algn="ctr"/>
                      <a:r>
                        <a:rPr lang="ru-RU" sz="2400" b="1" dirty="0" smtClean="0">
                          <a:latin typeface="+mn-lt"/>
                        </a:rPr>
                        <a:t>483,5</a:t>
                      </a:r>
                      <a:endParaRPr lang="ru-RU" sz="2400" b="1" dirty="0">
                        <a:latin typeface="+mn-lt"/>
                      </a:endParaRPr>
                    </a:p>
                  </a:txBody>
                  <a:tcPr marL="91433" marR="91433"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latin typeface="+mn-lt"/>
                      </a:endParaRPr>
                    </a:p>
                    <a:p>
                      <a:pPr algn="ctr"/>
                      <a:r>
                        <a:rPr lang="ru-RU" sz="2400" b="1" dirty="0" smtClean="0">
                          <a:latin typeface="+mn-lt"/>
                        </a:rPr>
                        <a:t>511,2</a:t>
                      </a:r>
                      <a:endParaRPr lang="ru-RU" sz="2400" b="1" dirty="0">
                        <a:latin typeface="+mn-lt"/>
                      </a:endParaRPr>
                    </a:p>
                  </a:txBody>
                  <a:tcPr marL="91433" marR="91433"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latin typeface="+mn-lt"/>
                      </a:endParaRPr>
                    </a:p>
                    <a:p>
                      <a:pPr algn="ctr"/>
                      <a:r>
                        <a:rPr lang="ru-RU" sz="2400" b="1" dirty="0" smtClean="0">
                          <a:latin typeface="+mn-lt"/>
                        </a:rPr>
                        <a:t>570,1</a:t>
                      </a:r>
                      <a:endParaRPr lang="ru-RU" sz="2400" b="1" dirty="0">
                        <a:latin typeface="+mn-lt"/>
                      </a:endParaRPr>
                    </a:p>
                  </a:txBody>
                  <a:tcPr marL="91433" marR="91433"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81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Число дней проведённых на ПЛ больными прекратившими ПЛ в стационаре по решению суда – гр.8 делённая на гр.7 табл.2220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ф.№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36-ПЛ</a:t>
                      </a:r>
                    </a:p>
                  </a:txBody>
                  <a:tcPr marL="91433" marR="91433"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643,4</a:t>
                      </a:r>
                    </a:p>
                  </a:txBody>
                  <a:tcPr marL="91433" marR="91433"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729,2</a:t>
                      </a:r>
                    </a:p>
                  </a:txBody>
                  <a:tcPr marL="91433" marR="91433"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latin typeface="+mn-lt"/>
                      </a:endParaRPr>
                    </a:p>
                    <a:p>
                      <a:pPr algn="ctr"/>
                      <a:r>
                        <a:rPr lang="ru-RU" sz="2400" b="1" dirty="0" smtClean="0">
                          <a:latin typeface="+mn-lt"/>
                        </a:rPr>
                        <a:t>826,6</a:t>
                      </a:r>
                      <a:endParaRPr lang="ru-RU" sz="2400" b="1" dirty="0">
                        <a:latin typeface="+mn-lt"/>
                      </a:endParaRPr>
                    </a:p>
                  </a:txBody>
                  <a:tcPr marL="91433" marR="91433"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latin typeface="+mn-lt"/>
                      </a:endParaRPr>
                    </a:p>
                    <a:p>
                      <a:pPr algn="ctr"/>
                      <a:r>
                        <a:rPr lang="ru-RU" sz="2400" b="1" dirty="0" smtClean="0">
                          <a:latin typeface="+mn-lt"/>
                        </a:rPr>
                        <a:t>748,1</a:t>
                      </a:r>
                      <a:endParaRPr lang="ru-RU" sz="2400" b="1" dirty="0">
                        <a:latin typeface="+mn-lt"/>
                      </a:endParaRPr>
                    </a:p>
                  </a:txBody>
                  <a:tcPr marL="91433" marR="91433"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latin typeface="+mn-lt"/>
                      </a:endParaRPr>
                    </a:p>
                    <a:p>
                      <a:pPr algn="ctr"/>
                      <a:r>
                        <a:rPr lang="ru-RU" sz="2400" b="1" dirty="0" smtClean="0">
                          <a:latin typeface="+mn-lt"/>
                        </a:rPr>
                        <a:t>883,0</a:t>
                      </a:r>
                      <a:endParaRPr lang="ru-RU" sz="2400" b="1" dirty="0">
                        <a:latin typeface="+mn-lt"/>
                      </a:endParaRPr>
                    </a:p>
                  </a:txBody>
                  <a:tcPr marL="91433" marR="91433"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600" b="1" dirty="0" smtClean="0">
                <a:solidFill>
                  <a:srgbClr val="92D050"/>
                </a:solidFill>
              </a:rPr>
              <a:t/>
            </a:r>
            <a:br>
              <a:rPr lang="ru-RU" sz="3600" b="1" dirty="0" smtClean="0">
                <a:solidFill>
                  <a:srgbClr val="92D050"/>
                </a:solidFill>
              </a:rPr>
            </a:br>
            <a:r>
              <a:rPr lang="ru-RU" sz="3600" b="1" dirty="0">
                <a:solidFill>
                  <a:srgbClr val="92D050"/>
                </a:solidFill>
              </a:rPr>
              <a:t/>
            </a:r>
            <a:br>
              <a:rPr lang="ru-RU" sz="3600" b="1" dirty="0">
                <a:solidFill>
                  <a:srgbClr val="92D050"/>
                </a:solidFill>
              </a:rPr>
            </a:br>
            <a:r>
              <a:rPr lang="ru-RU" sz="3600" b="1" dirty="0" smtClean="0">
                <a:solidFill>
                  <a:srgbClr val="92D050"/>
                </a:solidFill>
              </a:rPr>
              <a:t>МЕРЫ ПРОФИЛАКТИКИ ОБЩЕСТВЕННОЙ ОПАСНОСТИ</a:t>
            </a:r>
            <a:br>
              <a:rPr lang="ru-RU" sz="3600" b="1" dirty="0" smtClean="0">
                <a:solidFill>
                  <a:srgbClr val="92D050"/>
                </a:solidFill>
              </a:rPr>
            </a:br>
            <a:r>
              <a:rPr lang="ru-RU" sz="3600" b="1" dirty="0" smtClean="0">
                <a:solidFill>
                  <a:srgbClr val="92D050"/>
                </a:solidFill>
              </a:rPr>
              <a:t>ПСИХИЧЕСКИ БОЛЬНЫХ В РФ</a:t>
            </a:r>
            <a:endParaRPr lang="ru-RU" sz="3600" b="1" dirty="0">
              <a:solidFill>
                <a:srgbClr val="92D050"/>
              </a:solidFill>
            </a:endParaRPr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defRPr/>
            </a:pPr>
            <a:endParaRPr lang="ru-RU" altLang="ru-RU" sz="3600" b="1" dirty="0" smtClean="0"/>
          </a:p>
          <a:p>
            <a:pPr algn="ctr">
              <a:defRPr/>
            </a:pPr>
            <a:endParaRPr lang="ru-RU" altLang="ru-RU" sz="3600" b="1" dirty="0" smtClean="0"/>
          </a:p>
          <a:p>
            <a:pPr marL="742950" indent="-742950" algn="ctr">
              <a:buFontTx/>
              <a:buAutoNum type="arabicPeriod"/>
              <a:defRPr/>
            </a:pPr>
            <a:r>
              <a:rPr lang="ru-RU" altLang="ru-RU" sz="4000" b="1" dirty="0" smtClean="0"/>
              <a:t>Первичная профилактика.</a:t>
            </a:r>
          </a:p>
          <a:p>
            <a:pPr marL="742950" indent="-742950" algn="ctr">
              <a:buFontTx/>
              <a:buAutoNum type="arabicPeriod"/>
              <a:defRPr/>
            </a:pPr>
            <a:endParaRPr lang="ru-RU" altLang="ru-RU" sz="4000" b="1" dirty="0" smtClean="0"/>
          </a:p>
          <a:p>
            <a:pPr marL="742950" indent="-742950" algn="ctr">
              <a:buFontTx/>
              <a:buAutoNum type="arabicPeriod"/>
              <a:defRPr/>
            </a:pPr>
            <a:r>
              <a:rPr lang="ru-RU" altLang="ru-RU" sz="4000" b="1" dirty="0" smtClean="0"/>
              <a:t>Вторичная профилактика</a:t>
            </a:r>
            <a:r>
              <a:rPr lang="ru-RU" altLang="ru-RU" sz="3600" b="1" dirty="0" smtClean="0"/>
              <a:t>.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8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dirty="0" smtClean="0">
                <a:effectLst/>
                <a:latin typeface="Times New Roman" pitchFamily="18" charset="0"/>
              </a:rPr>
              <a:t>Динамика показателей численности больных, находившихся на стационарном, в т.ч. принудительном, лечении в психиатрических стационарах РФ в течение 2000-2017гг.</a:t>
            </a:r>
            <a:r>
              <a:rPr lang="ru-RU" sz="2000" dirty="0" smtClean="0"/>
              <a:t>  </a:t>
            </a:r>
          </a:p>
        </p:txBody>
      </p:sp>
      <p:graphicFrame>
        <p:nvGraphicFramePr>
          <p:cNvPr id="144514" name="Group 130"/>
          <p:cNvGraphicFramePr>
            <a:graphicFrameLocks noGrp="1"/>
          </p:cNvGraphicFramePr>
          <p:nvPr>
            <p:ph idx="1"/>
          </p:nvPr>
        </p:nvGraphicFramePr>
        <p:xfrm>
          <a:off x="684213" y="1773238"/>
          <a:ext cx="8229600" cy="4722816"/>
        </p:xfrm>
        <a:graphic>
          <a:graphicData uri="http://schemas.openxmlformats.org/drawingml/2006/table">
            <a:tbl>
              <a:tblPr/>
              <a:tblGrid>
                <a:gridCol w="1450975"/>
                <a:gridCol w="1584325"/>
                <a:gridCol w="1584325"/>
                <a:gridCol w="1439862"/>
                <a:gridCol w="2170113"/>
              </a:tblGrid>
              <a:tr h="10240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Годы</a:t>
                      </a:r>
                    </a:p>
                  </a:txBody>
                  <a:tcPr marT="45705" marB="4570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Число коек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 31.12.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Число лиц, находящих.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 31.12.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 т.ч.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находилось на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 в %% к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числу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б-ых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2000</a:t>
                      </a:r>
                    </a:p>
                  </a:txBody>
                  <a:tcPr marT="45705" marB="4570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172 394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155 523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15 260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9,8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2005</a:t>
                      </a:r>
                    </a:p>
                  </a:txBody>
                  <a:tcPr marT="45705" marB="4570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161 748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147 596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16 940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11,5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2010</a:t>
                      </a:r>
                    </a:p>
                  </a:txBody>
                  <a:tcPr marT="45705" marB="4570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155 834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137 904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17 467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12,7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57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2014</a:t>
                      </a:r>
                    </a:p>
                  </a:txBody>
                  <a:tcPr marT="45705" marB="4570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138 950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122 547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16 379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12,4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2015</a:t>
                      </a:r>
                    </a:p>
                  </a:txBody>
                  <a:tcPr marT="45705" marB="4570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136 726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124 260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17 800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14,5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2016</a:t>
                      </a:r>
                    </a:p>
                  </a:txBody>
                  <a:tcPr marT="45705" marB="4570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133 857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119 682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18 632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15,0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2017</a:t>
                      </a:r>
                    </a:p>
                  </a:txBody>
                  <a:tcPr marT="45705" marB="4570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131 277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117 676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19 125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16,3</a:t>
                      </a:r>
                    </a:p>
                  </a:txBody>
                  <a:tcPr marT="45705" marB="457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800" b="1" dirty="0" smtClean="0"/>
              <a:t>Динамика показателей, характеризующих эффективность ПЛ в стационаре, </a:t>
            </a:r>
            <a:br>
              <a:rPr lang="ru-RU" sz="2800" b="1" dirty="0" smtClean="0"/>
            </a:br>
            <a:r>
              <a:rPr lang="ru-RU" sz="2800" b="1" dirty="0" smtClean="0"/>
              <a:t>РФ (2006-2017гг.)</a:t>
            </a:r>
            <a:endParaRPr lang="ru-RU" sz="2800" b="1" dirty="0"/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822960">
                <a:tc rowSpan="2"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endParaRPr lang="ru-RU" sz="1800" dirty="0" smtClean="0"/>
                    </a:p>
                    <a:p>
                      <a:endParaRPr lang="ru-RU" sz="1800" dirty="0" smtClean="0"/>
                    </a:p>
                    <a:p>
                      <a:pPr algn="ctr"/>
                      <a:r>
                        <a:rPr lang="ru-RU" sz="3200" dirty="0" smtClean="0"/>
                        <a:t>ГОДЫ</a:t>
                      </a:r>
                      <a:endParaRPr lang="ru-RU" sz="32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в %% к среднегодовому числу больных, находящихся на ПЛ в стационаре</a:t>
                      </a:r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887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прекращено ПЛ по решению суда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 smtClean="0"/>
                    </a:p>
                    <a:p>
                      <a:pPr algn="ctr"/>
                      <a:r>
                        <a:rPr lang="ru-RU" sz="1800" dirty="0" err="1" smtClean="0"/>
                        <a:t>лереведено</a:t>
                      </a:r>
                      <a:r>
                        <a:rPr lang="ru-RU" sz="1800" dirty="0" smtClean="0"/>
                        <a:t> на АПНЛ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 smtClean="0"/>
                    </a:p>
                    <a:p>
                      <a:pPr algn="ctr"/>
                      <a:r>
                        <a:rPr lang="ru-RU" sz="1800" dirty="0" smtClean="0"/>
                        <a:t>Число </a:t>
                      </a:r>
                      <a:r>
                        <a:rPr lang="ru-RU" sz="1800" dirty="0" err="1" smtClean="0"/>
                        <a:t>побе-гов</a:t>
                      </a:r>
                      <a:r>
                        <a:rPr lang="ru-RU" sz="1800" dirty="0" smtClean="0"/>
                        <a:t> за год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Число всех нападений  больных в течение года</a:t>
                      </a:r>
                      <a:endParaRPr lang="ru-RU" sz="1800" dirty="0"/>
                    </a:p>
                  </a:txBody>
                  <a:tcPr/>
                </a:tc>
              </a:tr>
              <a:tr h="5791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2006</a:t>
                      </a:r>
                    </a:p>
                  </a:txBody>
                  <a:tcPr marL="91446" marR="91446" marT="45715" marB="45715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20,10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5,58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2,52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8,72</a:t>
                      </a:r>
                      <a:endParaRPr lang="ru-RU" sz="3200" b="1" dirty="0"/>
                    </a:p>
                  </a:txBody>
                  <a:tcPr/>
                </a:tc>
              </a:tr>
              <a:tr h="5791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2010</a:t>
                      </a:r>
                    </a:p>
                  </a:txBody>
                  <a:tcPr marL="91446" marR="91446" marT="45715" marB="45715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14,58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8,39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1,07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9,14</a:t>
                      </a:r>
                      <a:endParaRPr lang="ru-RU" sz="3200" b="1" dirty="0"/>
                    </a:p>
                  </a:txBody>
                  <a:tcPr/>
                </a:tc>
              </a:tr>
              <a:tr h="5791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2015</a:t>
                      </a:r>
                    </a:p>
                  </a:txBody>
                  <a:tcPr marL="91446" marR="91446" marT="45715" marB="45715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0000"/>
                          </a:solidFill>
                        </a:rPr>
                        <a:t>11,68</a:t>
                      </a:r>
                      <a:endParaRPr lang="ru-RU" sz="3200" b="1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0000"/>
                          </a:solidFill>
                        </a:rPr>
                        <a:t>10,02</a:t>
                      </a:r>
                      <a:endParaRPr lang="ru-RU" sz="3200" b="1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0000"/>
                          </a:solidFill>
                        </a:rPr>
                        <a:t>0,53</a:t>
                      </a:r>
                      <a:endParaRPr lang="ru-RU" sz="3200" b="1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000000"/>
                          </a:solidFill>
                        </a:rPr>
                        <a:t>9,27</a:t>
                      </a:r>
                      <a:endParaRPr lang="ru-RU" sz="3200" b="1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</a:tr>
              <a:tr h="6400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2016</a:t>
                      </a:r>
                    </a:p>
                  </a:txBody>
                  <a:tcPr marL="91446" marR="91446" marT="45715" marB="45715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12,35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11,30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0,51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10,</a:t>
                      </a:r>
                      <a:r>
                        <a:rPr lang="en-US" sz="3600" b="1" dirty="0" smtClean="0"/>
                        <a:t>1</a:t>
                      </a:r>
                      <a:r>
                        <a:rPr lang="ru-RU" sz="3600" b="1" dirty="0" smtClean="0"/>
                        <a:t>4</a:t>
                      </a:r>
                      <a:endParaRPr lang="ru-RU" sz="3600" b="1" dirty="0"/>
                    </a:p>
                  </a:txBody>
                  <a:tcPr/>
                </a:tc>
              </a:tr>
              <a:tr h="6400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2017</a:t>
                      </a:r>
                    </a:p>
                  </a:txBody>
                  <a:tcPr marL="91446" marR="91446" marT="45715" marB="45715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11,19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11,78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0,34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9,34</a:t>
                      </a:r>
                      <a:endParaRPr lang="ru-RU" sz="3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400" b="1" dirty="0" smtClean="0"/>
              <a:t>Расчёт </a:t>
            </a:r>
            <a:r>
              <a:rPr lang="ru-RU" sz="2400" b="1" dirty="0"/>
              <a:t>показателей, характеризующих эффективность ПЛ в </a:t>
            </a:r>
            <a:r>
              <a:rPr lang="ru-RU" sz="2400" b="1" dirty="0" smtClean="0"/>
              <a:t>стационаре</a:t>
            </a:r>
            <a:endParaRPr lang="ru-RU" sz="2400" dirty="0"/>
          </a:p>
        </p:txBody>
      </p:sp>
      <p:sp>
        <p:nvSpPr>
          <p:cNvPr id="13517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u="sng" smtClean="0"/>
              <a:t>Число побегов за год.</a:t>
            </a:r>
          </a:p>
          <a:p>
            <a:r>
              <a:rPr lang="ru-RU" altLang="ru-RU" smtClean="0"/>
              <a:t>Числитель: графа 1 таблицы 2240 формы № 36-ПЛ.</a:t>
            </a:r>
          </a:p>
          <a:p>
            <a:r>
              <a:rPr lang="ru-RU" altLang="ru-RU" smtClean="0"/>
              <a:t>Знаменатель: сумма строк 5 и 6 графы 10 таблицы 2200 формы 36-ПЛ плюс сумма строк 5 и 6 графы 14 той же таблицы.</a:t>
            </a:r>
          </a:p>
          <a:p>
            <a:r>
              <a:rPr lang="ru-RU" altLang="ru-RU" smtClean="0"/>
              <a:t>Умножить на 100.</a:t>
            </a:r>
            <a:endParaRPr lang="ru-RU" altLang="ru-RU" b="1" smtClean="0">
              <a:solidFill>
                <a:srgbClr val="FFC000"/>
              </a:solidFill>
            </a:endParaRPr>
          </a:p>
          <a:p>
            <a:pPr algn="r"/>
            <a:r>
              <a:rPr lang="ru-RU" altLang="ru-RU" b="1" smtClean="0">
                <a:solidFill>
                  <a:srgbClr val="FFC000"/>
                </a:solidFill>
              </a:rPr>
              <a:t>Вторичная профилактика</a:t>
            </a:r>
          </a:p>
          <a:p>
            <a:endParaRPr lang="ru-RU" altLang="ru-RU" smtClean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400" b="1" dirty="0"/>
              <a:t>Расчёт показателей, характеризующих эффективность ПЛ в </a:t>
            </a:r>
            <a:r>
              <a:rPr lang="ru-RU" sz="2400" b="1" dirty="0" smtClean="0"/>
              <a:t>стационаре (продолжение)</a:t>
            </a:r>
            <a:endParaRPr lang="ru-RU" sz="2400" dirty="0"/>
          </a:p>
        </p:txBody>
      </p:sp>
      <p:sp>
        <p:nvSpPr>
          <p:cNvPr id="13619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u="sng" smtClean="0"/>
              <a:t>Число вскх нападений больных, находящихся на ПЛ в стационаре.</a:t>
            </a:r>
          </a:p>
          <a:p>
            <a:r>
              <a:rPr lang="ru-RU" altLang="ru-RU" sz="2800" smtClean="0"/>
              <a:t>Числитель: сумма граф 4 и 6 таблицы 2240 формы № 36-ПЛ.</a:t>
            </a:r>
          </a:p>
          <a:p>
            <a:r>
              <a:rPr lang="ru-RU" altLang="ru-RU" sz="2800" smtClean="0"/>
              <a:t>Знаменатель: сумма строк 5 и 6 графы 10 таблицы 2200 формы № 36-ПЛ плюс сумма строк 5 и 6 графы 14 той же таблицы.</a:t>
            </a:r>
          </a:p>
          <a:p>
            <a:r>
              <a:rPr lang="ru-RU" altLang="ru-RU" smtClean="0"/>
              <a:t>Умножить на 100.</a:t>
            </a:r>
            <a:endParaRPr lang="ru-RU" altLang="ru-RU" b="1" smtClean="0">
              <a:solidFill>
                <a:srgbClr val="FFC000"/>
              </a:solidFill>
            </a:endParaRPr>
          </a:p>
          <a:p>
            <a:pPr algn="r"/>
            <a:r>
              <a:rPr lang="ru-RU" altLang="ru-RU" b="1" smtClean="0">
                <a:solidFill>
                  <a:srgbClr val="FFC000"/>
                </a:solidFill>
              </a:rPr>
              <a:t>Вторичная профилактика</a:t>
            </a:r>
          </a:p>
          <a:p>
            <a:endParaRPr lang="ru-RU" altLang="ru-RU" smtClean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800" b="1" dirty="0" smtClean="0"/>
              <a:t>Динамика числа больных, находящихся на конец года на АПНЛ, РФ в 2000-2017гг. </a:t>
            </a:r>
            <a:r>
              <a:rPr lang="ru-RU" sz="2800" dirty="0" smtClean="0"/>
              <a:t> 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539750" y="981075"/>
          <a:ext cx="8229600" cy="56690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2552"/>
                <a:gridCol w="2232248"/>
                <a:gridCol w="2057400"/>
                <a:gridCol w="2057400"/>
              </a:tblGrid>
              <a:tr h="146298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Годы</a:t>
                      </a:r>
                    </a:p>
                    <a:p>
                      <a:endParaRPr lang="ru-RU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Абсолютное число (на конец года)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 100 тысяч </a:t>
                      </a:r>
                      <a:r>
                        <a:rPr kumimoji="0" lang="ru-RU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чел.нас</a:t>
                      </a: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 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 %% к сост. на ДН (15 л. и ст.)</a:t>
                      </a:r>
                    </a:p>
                  </a:txBody>
                  <a:tcPr marT="45702" marB="45702" horzOverflow="overflow"/>
                </a:tc>
              </a:tr>
              <a:tr h="7009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spc="100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Arial" charset="0"/>
                        </a:rPr>
                        <a:t>2000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spc="100" baseline="0" dirty="0" smtClean="0">
                          <a:solidFill>
                            <a:srgbClr val="FF6600"/>
                          </a:solidFill>
                        </a:rPr>
                        <a:t>2 340</a:t>
                      </a:r>
                      <a:endParaRPr lang="ru-RU" sz="4000" b="1" spc="100" baseline="0" dirty="0">
                        <a:solidFill>
                          <a:srgbClr val="FF6600"/>
                        </a:solidFill>
                      </a:endParaRP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spc="100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Arial" charset="0"/>
                        </a:rPr>
                        <a:t>1,62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spc="100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Arial" charset="0"/>
                        </a:rPr>
                        <a:t>0,1451</a:t>
                      </a:r>
                    </a:p>
                  </a:txBody>
                  <a:tcPr marT="45702" marB="45702" horzOverflow="overflow"/>
                </a:tc>
              </a:tr>
              <a:tr h="7009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spc="100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Arial" charset="0"/>
                        </a:rPr>
                        <a:t>2005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spc="100" baseline="0" dirty="0" smtClean="0">
                          <a:solidFill>
                            <a:srgbClr val="FF6600"/>
                          </a:solidFill>
                        </a:rPr>
                        <a:t>4 363</a:t>
                      </a:r>
                      <a:endParaRPr lang="ru-RU" sz="4000" b="1" spc="100" baseline="0" dirty="0">
                        <a:solidFill>
                          <a:srgbClr val="FF6600"/>
                        </a:solidFill>
                      </a:endParaRP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spc="100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Arial" charset="0"/>
                        </a:rPr>
                        <a:t>3,05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spc="100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Arial" charset="0"/>
                        </a:rPr>
                        <a:t>0,2807</a:t>
                      </a:r>
                    </a:p>
                  </a:txBody>
                  <a:tcPr marT="45702" marB="45702" horzOverflow="overflow"/>
                </a:tc>
              </a:tr>
              <a:tr h="7009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spc="100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Arial" charset="0"/>
                        </a:rPr>
                        <a:t>2010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spc="100" baseline="0" dirty="0" smtClean="0">
                          <a:solidFill>
                            <a:srgbClr val="FF6600"/>
                          </a:solidFill>
                        </a:rPr>
                        <a:t>7 245</a:t>
                      </a:r>
                      <a:endParaRPr lang="ru-RU" sz="4000" b="1" spc="100" baseline="0" dirty="0">
                        <a:solidFill>
                          <a:srgbClr val="FF6600"/>
                        </a:solidFill>
                      </a:endParaRP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spc="100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Arial" charset="0"/>
                        </a:rPr>
                        <a:t>5,07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spc="100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Arial" charset="0"/>
                        </a:rPr>
                        <a:t>0,5016</a:t>
                      </a:r>
                    </a:p>
                  </a:txBody>
                  <a:tcPr marT="45702" marB="45702" horzOverflow="overflow"/>
                </a:tc>
              </a:tr>
              <a:tr h="7009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spc="100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Arial" charset="0"/>
                        </a:rPr>
                        <a:t>2015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spc="100" baseline="0" dirty="0" smtClean="0">
                          <a:solidFill>
                            <a:srgbClr val="FF6600"/>
                          </a:solidFill>
                        </a:rPr>
                        <a:t>9 186</a:t>
                      </a:r>
                      <a:endParaRPr lang="ru-RU" sz="4000" b="1" spc="100" baseline="0" dirty="0">
                        <a:solidFill>
                          <a:srgbClr val="FF6600"/>
                        </a:solidFill>
                      </a:endParaRP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spc="100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Arial" charset="0"/>
                        </a:rPr>
                        <a:t>6,27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spc="100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Arial" charset="0"/>
                        </a:rPr>
                        <a:t>0,6805</a:t>
                      </a:r>
                    </a:p>
                  </a:txBody>
                  <a:tcPr marT="45702" marB="45702" horzOverflow="overflow"/>
                </a:tc>
              </a:tr>
              <a:tr h="7009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spc="100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Arial" charset="0"/>
                        </a:rPr>
                        <a:t>2016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spc="100" baseline="0" dirty="0" smtClean="0">
                          <a:solidFill>
                            <a:srgbClr val="FF6600"/>
                          </a:solidFill>
                        </a:rPr>
                        <a:t>10 219</a:t>
                      </a:r>
                      <a:endParaRPr lang="ru-RU" sz="4000" b="1" spc="100" baseline="0" dirty="0">
                        <a:solidFill>
                          <a:srgbClr val="FF6600"/>
                        </a:solidFill>
                      </a:endParaRP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spc="100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Arial" charset="0"/>
                        </a:rPr>
                        <a:t>6,97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spc="100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Arial" charset="0"/>
                        </a:rPr>
                        <a:t>0,7780</a:t>
                      </a:r>
                    </a:p>
                  </a:txBody>
                  <a:tcPr marT="45702" marB="45702" horzOverflow="overflow"/>
                </a:tc>
              </a:tr>
              <a:tr h="7009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spc="100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Arial" charset="0"/>
                        </a:rPr>
                        <a:t>2017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spc="100" baseline="0" dirty="0" smtClean="0">
                          <a:solidFill>
                            <a:srgbClr val="FF6600"/>
                          </a:solidFill>
                        </a:rPr>
                        <a:t>11 150</a:t>
                      </a:r>
                      <a:endParaRPr lang="ru-RU" sz="4000" b="1" spc="100" baseline="0" dirty="0">
                        <a:solidFill>
                          <a:srgbClr val="FF6600"/>
                        </a:solidFill>
                      </a:endParaRP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spc="100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Arial" charset="0"/>
                        </a:rPr>
                        <a:t>7,60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spc="100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Arial" charset="0"/>
                        </a:rPr>
                        <a:t>0,8621</a:t>
                      </a:r>
                    </a:p>
                  </a:txBody>
                  <a:tcPr marT="45702" marB="45702" horzOverflow="overflow"/>
                </a:tc>
              </a:tr>
            </a:tbl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800" b="1" dirty="0" smtClean="0"/>
              <a:t>Динамика показателей, характеризующих эффективность АПНЛ, РФ  (2006-2017гг.)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57200" y="1484313"/>
          <a:ext cx="8229600" cy="47863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4520"/>
                <a:gridCol w="1800200"/>
                <a:gridCol w="1584176"/>
                <a:gridCol w="3250704"/>
              </a:tblGrid>
              <a:tr h="823167">
                <a:tc rowSpan="2">
                  <a:txBody>
                    <a:bodyPr/>
                    <a:lstStyle/>
                    <a:p>
                      <a:endParaRPr lang="ru-RU" sz="3200" dirty="0" smtClean="0"/>
                    </a:p>
                    <a:p>
                      <a:pPr algn="ctr"/>
                      <a:r>
                        <a:rPr lang="ru-RU" sz="3200" dirty="0" smtClean="0"/>
                        <a:t>ГОДЫ</a:t>
                      </a:r>
                    </a:p>
                    <a:p>
                      <a:pPr algn="ctr"/>
                      <a:endParaRPr lang="ru-RU" sz="3200" dirty="0"/>
                    </a:p>
                  </a:txBody>
                  <a:tcPr marT="45728" marB="45728"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в %% к среднегодовому числу больных, находящихся на АПНЛ </a:t>
                      </a:r>
                      <a:endParaRPr lang="ru-RU" sz="2400" dirty="0"/>
                    </a:p>
                  </a:txBody>
                  <a:tcPr marT="45728" marB="45728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231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Окончили</a:t>
                      </a:r>
                      <a:r>
                        <a:rPr lang="ru-RU" sz="2400" baseline="0" dirty="0" smtClean="0"/>
                        <a:t> ПЛ (АПНЛ)</a:t>
                      </a:r>
                      <a:endParaRPr lang="ru-RU" sz="2400" dirty="0"/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Изменён вид ПЛ</a:t>
                      </a:r>
                      <a:endParaRPr lang="ru-RU" sz="2400" dirty="0"/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Совершили в </a:t>
                      </a:r>
                      <a:r>
                        <a:rPr lang="ru-RU" sz="2400" dirty="0" err="1" smtClean="0"/>
                        <a:t>отчётн</a:t>
                      </a:r>
                      <a:r>
                        <a:rPr lang="ru-RU" sz="2400" dirty="0" smtClean="0"/>
                        <a:t>. году новое ООД</a:t>
                      </a:r>
                      <a:endParaRPr lang="ru-RU" sz="2400" dirty="0"/>
                    </a:p>
                  </a:txBody>
                  <a:tcPr marT="45728" marB="45728"/>
                </a:tc>
              </a:tr>
              <a:tr h="6401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2006</a:t>
                      </a:r>
                    </a:p>
                  </a:txBody>
                  <a:tcPr marL="91446" marR="91446" marT="45723" marB="45723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25,18</a:t>
                      </a:r>
                      <a:endParaRPr lang="ru-RU" sz="3200" b="1" dirty="0"/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4,58</a:t>
                      </a:r>
                      <a:endParaRPr lang="ru-RU" sz="3200" b="1" dirty="0"/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10,44</a:t>
                      </a:r>
                      <a:endParaRPr lang="ru-RU" sz="3200" b="1" dirty="0"/>
                    </a:p>
                  </a:txBody>
                  <a:tcPr marT="45728" marB="45728"/>
                </a:tc>
              </a:tr>
              <a:tr h="6401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2010</a:t>
                      </a:r>
                    </a:p>
                  </a:txBody>
                  <a:tcPr marL="91446" marR="91446" marT="45723" marB="45723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21,16</a:t>
                      </a:r>
                      <a:endParaRPr lang="ru-RU" sz="3200" b="1" dirty="0"/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3,73</a:t>
                      </a:r>
                      <a:endParaRPr lang="ru-RU" sz="3200" b="1" dirty="0"/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4,27</a:t>
                      </a:r>
                      <a:endParaRPr lang="ru-RU" sz="3200" b="1" dirty="0"/>
                    </a:p>
                  </a:txBody>
                  <a:tcPr marT="45728" marB="45728"/>
                </a:tc>
              </a:tr>
              <a:tr h="6401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201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L="91446" marR="91446" marT="45723" marB="45723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/>
                        <a:t>19</a:t>
                      </a:r>
                      <a:r>
                        <a:rPr lang="ru-RU" sz="3200" b="1" dirty="0" smtClean="0"/>
                        <a:t>,68</a:t>
                      </a:r>
                      <a:endParaRPr lang="ru-RU" sz="3200" b="1" dirty="0"/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3,</a:t>
                      </a:r>
                      <a:r>
                        <a:rPr lang="en-US" sz="3200" b="1" dirty="0" smtClean="0"/>
                        <a:t>7</a:t>
                      </a:r>
                      <a:r>
                        <a:rPr lang="ru-RU" sz="3200" b="1" dirty="0" smtClean="0"/>
                        <a:t>7</a:t>
                      </a:r>
                      <a:endParaRPr lang="ru-RU" sz="3200" b="1" dirty="0"/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/>
                        <a:t>3</a:t>
                      </a:r>
                      <a:r>
                        <a:rPr lang="ru-RU" sz="3200" b="1" dirty="0" smtClean="0"/>
                        <a:t>,</a:t>
                      </a:r>
                      <a:r>
                        <a:rPr lang="en-US" sz="3200" b="1" dirty="0" smtClean="0"/>
                        <a:t>31</a:t>
                      </a:r>
                      <a:endParaRPr lang="ru-RU" sz="3200" b="1" dirty="0"/>
                    </a:p>
                  </a:txBody>
                  <a:tcPr marT="45728" marB="45728"/>
                </a:tc>
              </a:tr>
              <a:tr h="6401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2016</a:t>
                      </a:r>
                    </a:p>
                  </a:txBody>
                  <a:tcPr marL="91446" marR="91446" marT="45723" marB="45723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18,18</a:t>
                      </a:r>
                      <a:endParaRPr lang="ru-RU" sz="3200" b="1" dirty="0"/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3,84</a:t>
                      </a:r>
                      <a:endParaRPr lang="ru-RU" sz="3200" b="1" dirty="0"/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3,38</a:t>
                      </a:r>
                      <a:endParaRPr lang="ru-RU" sz="3200" b="1" dirty="0"/>
                    </a:p>
                  </a:txBody>
                  <a:tcPr marT="45728" marB="45728"/>
                </a:tc>
              </a:tr>
              <a:tr h="579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2017</a:t>
                      </a:r>
                    </a:p>
                  </a:txBody>
                  <a:tcPr marL="91446" marR="91446" marT="45723" marB="45723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/>
                        <a:t>1</a:t>
                      </a:r>
                      <a:r>
                        <a:rPr lang="ru-RU" sz="3200" b="1" dirty="0" smtClean="0"/>
                        <a:t>8,92</a:t>
                      </a:r>
                      <a:endParaRPr lang="ru-RU" sz="3200" b="1" dirty="0"/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3,99</a:t>
                      </a:r>
                      <a:endParaRPr lang="ru-RU" sz="3200" b="1" dirty="0"/>
                    </a:p>
                  </a:txBody>
                  <a:tcPr marT="45728" marB="45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/>
                        <a:t>3</a:t>
                      </a:r>
                      <a:r>
                        <a:rPr lang="ru-RU" sz="3200" b="1" dirty="0" smtClean="0"/>
                        <a:t>,64</a:t>
                      </a:r>
                      <a:endParaRPr lang="ru-RU" sz="3200" b="1" dirty="0"/>
                    </a:p>
                  </a:txBody>
                  <a:tcPr marT="45728" marB="45728"/>
                </a:tc>
              </a:tr>
            </a:tbl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800" b="1" dirty="0" smtClean="0"/>
              <a:t>Расчёт показателей, характеризующих эффективность АПНЛ </a:t>
            </a:r>
            <a:endParaRPr lang="ru-RU" sz="2800" dirty="0"/>
          </a:p>
        </p:txBody>
      </p:sp>
      <p:sp>
        <p:nvSpPr>
          <p:cNvPr id="13926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z="2800" u="sng" smtClean="0"/>
              <a:t>Число больных, которым изменено АПНЛ на другой вид ПЛ в течение года, к среднегодо-вому числу больных, находящихся на АПНЛ.</a:t>
            </a:r>
          </a:p>
          <a:p>
            <a:r>
              <a:rPr lang="ru-RU" altLang="ru-RU" sz="2800" smtClean="0"/>
              <a:t>Числитель: сумма строк 5 и 6 графы 9 таблицы 2140 формы № 36-ПЛ.</a:t>
            </a:r>
          </a:p>
          <a:p>
            <a:r>
              <a:rPr lang="ru-RU" altLang="ru-RU" sz="2800" smtClean="0"/>
              <a:t>Знаменатель: сумма строк 5 и 6 графы 7 таблицы 2140 формы № 36-ПЛ плюс сумма строк 5 и 6 графы 10 той же таблицы.</a:t>
            </a:r>
          </a:p>
          <a:p>
            <a:r>
              <a:rPr lang="ru-RU" altLang="ru-RU" sz="2800" smtClean="0"/>
              <a:t>Умножить на 100.</a:t>
            </a:r>
            <a:endParaRPr lang="ru-RU" altLang="ru-RU" sz="2800" b="1" smtClean="0">
              <a:solidFill>
                <a:srgbClr val="FFC000"/>
              </a:solidFill>
            </a:endParaRPr>
          </a:p>
          <a:p>
            <a:pPr algn="r"/>
            <a:r>
              <a:rPr lang="ru-RU" altLang="ru-RU" sz="2800" b="1" smtClean="0">
                <a:solidFill>
                  <a:srgbClr val="FFC000"/>
                </a:solidFill>
              </a:rPr>
              <a:t>Вторичная профилактика</a:t>
            </a:r>
          </a:p>
          <a:p>
            <a:endParaRPr lang="ru-RU" altLang="ru-RU" sz="2800" smtClean="0"/>
          </a:p>
          <a:p>
            <a:endParaRPr lang="ru-RU" altLang="ru-RU" sz="2800" u="sng" smtClean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800" b="1" dirty="0" smtClean="0"/>
              <a:t>Расчёт показателей, характеризующих эффективность АПНЛ (продолжение)</a:t>
            </a:r>
            <a:endParaRPr lang="ru-RU" sz="2800" dirty="0"/>
          </a:p>
        </p:txBody>
      </p:sp>
      <p:sp>
        <p:nvSpPr>
          <p:cNvPr id="14029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z="2800" u="sng" smtClean="0"/>
              <a:t>Число лиц, состоявших на АПНЛ, и совершивших в отчётном году новое ООД больными, находящимися на  АПНЛ, на 1 тысячу больных, находящихся на АПНЛ.</a:t>
            </a:r>
          </a:p>
          <a:p>
            <a:r>
              <a:rPr lang="ru-RU" altLang="ru-RU" sz="2800" smtClean="0"/>
              <a:t>Числитель: граф 1 таблицы 2190 формы № 36-ПЛ.</a:t>
            </a:r>
          </a:p>
          <a:p>
            <a:r>
              <a:rPr lang="ru-RU" altLang="ru-RU" sz="2800" smtClean="0"/>
              <a:t>Знаменатель: сумма строк 5 и 6 графы 7 таблицы 2140 формы № 36-ПЛ плюс сумма строк 5 и 6 графы 10 той же таблицы.</a:t>
            </a:r>
          </a:p>
          <a:p>
            <a:r>
              <a:rPr lang="ru-RU" altLang="ru-RU" sz="2800" smtClean="0"/>
              <a:t>Умножить на 100.</a:t>
            </a:r>
            <a:endParaRPr lang="ru-RU" altLang="ru-RU" sz="2800" b="1" smtClean="0">
              <a:solidFill>
                <a:srgbClr val="FFC000"/>
              </a:solidFill>
            </a:endParaRPr>
          </a:p>
          <a:p>
            <a:pPr algn="r"/>
            <a:r>
              <a:rPr lang="ru-RU" altLang="ru-RU" b="1" smtClean="0">
                <a:solidFill>
                  <a:srgbClr val="FFC000"/>
                </a:solidFill>
              </a:rPr>
              <a:t>Вторичная профилактика</a:t>
            </a:r>
          </a:p>
          <a:p>
            <a:endParaRPr lang="ru-RU" altLang="ru-RU" smtClean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Динамика числа больных, находящихся в психиатрическом стационаре на конец года на 1 тысячу больных, состоящих под наблюдением. </a:t>
            </a:r>
            <a:br>
              <a:rPr lang="ru-RU" sz="2400" b="1" dirty="0" smtClean="0"/>
            </a:br>
            <a:r>
              <a:rPr lang="ru-RU" sz="2400" b="1" dirty="0" smtClean="0"/>
              <a:t>РФ  (2006-2017гг.)</a:t>
            </a:r>
            <a:endParaRPr lang="ru-RU" sz="24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57200" y="1844675"/>
          <a:ext cx="8229600" cy="4510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417440"/>
                <a:gridCol w="1944216"/>
                <a:gridCol w="1810544"/>
              </a:tblGrid>
              <a:tr h="639933">
                <a:tc rowSpan="2"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endParaRPr lang="ru-RU" sz="18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ГОДЫ</a:t>
                      </a:r>
                    </a:p>
                    <a:p>
                      <a:endParaRPr lang="ru-RU" sz="1800" dirty="0" smtClean="0"/>
                    </a:p>
                    <a:p>
                      <a:endParaRPr lang="ru-RU" sz="1800" dirty="0"/>
                    </a:p>
                  </a:txBody>
                  <a:tcPr marT="45675" marB="4567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Находится на конец года в психиатрическом стационаре на 1000 больных, находящихся</a:t>
                      </a:r>
                      <a:endParaRPr lang="ru-RU" sz="1800" dirty="0"/>
                    </a:p>
                  </a:txBody>
                  <a:tcPr marT="45675" marB="45675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752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под наблюдением у психиатров</a:t>
                      </a:r>
                      <a:endParaRPr lang="ru-RU" sz="1800" b="1" dirty="0"/>
                    </a:p>
                  </a:txBody>
                  <a:tcPr marT="45675" marB="4567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 smtClean="0"/>
                    </a:p>
                    <a:p>
                      <a:pPr algn="ctr"/>
                      <a:r>
                        <a:rPr lang="ru-RU" sz="1800" b="1" dirty="0" smtClean="0"/>
                        <a:t>под АДН</a:t>
                      </a:r>
                      <a:endParaRPr lang="ru-RU" sz="1800" b="1" dirty="0"/>
                    </a:p>
                  </a:txBody>
                  <a:tcPr marT="45675" marB="4567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 smtClean="0"/>
                    </a:p>
                    <a:p>
                      <a:pPr algn="ctr"/>
                      <a:r>
                        <a:rPr lang="ru-RU" sz="1800" b="1" dirty="0" smtClean="0"/>
                        <a:t>на АПНЛ</a:t>
                      </a:r>
                      <a:endParaRPr lang="ru-RU" sz="1800" b="1" dirty="0"/>
                    </a:p>
                  </a:txBody>
                  <a:tcPr marT="45675" marB="45675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2006</a:t>
                      </a:r>
                    </a:p>
                  </a:txBody>
                  <a:tcPr marL="91446" marR="91446" marT="45670" marB="45670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35,9</a:t>
                      </a:r>
                      <a:endParaRPr lang="ru-RU" sz="3200" b="1" dirty="0"/>
                    </a:p>
                  </a:txBody>
                  <a:tcPr marT="45675" marB="4567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117,2</a:t>
                      </a:r>
                      <a:endParaRPr lang="ru-RU" sz="3200" b="1" dirty="0"/>
                    </a:p>
                  </a:txBody>
                  <a:tcPr marT="45675" marB="4567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98,4</a:t>
                      </a:r>
                      <a:endParaRPr lang="ru-RU" sz="3200" b="1" dirty="0"/>
                    </a:p>
                  </a:txBody>
                  <a:tcPr marT="45675" marB="45675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78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2010</a:t>
                      </a:r>
                    </a:p>
                  </a:txBody>
                  <a:tcPr marL="91446" marR="91446" marT="45670" marB="45670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34,2</a:t>
                      </a:r>
                      <a:endParaRPr lang="ru-RU" sz="3200" b="1" dirty="0"/>
                    </a:p>
                  </a:txBody>
                  <a:tcPr marT="45675" marB="45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85,5</a:t>
                      </a:r>
                      <a:endParaRPr lang="ru-RU" sz="3200" b="1" dirty="0"/>
                    </a:p>
                  </a:txBody>
                  <a:tcPr marT="45675" marB="45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79,9</a:t>
                      </a:r>
                      <a:endParaRPr lang="ru-RU" sz="3200" b="1" dirty="0"/>
                    </a:p>
                  </a:txBody>
                  <a:tcPr marT="45675" marB="45675"/>
                </a:tc>
              </a:tr>
              <a:tr h="578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2015</a:t>
                      </a:r>
                    </a:p>
                  </a:txBody>
                  <a:tcPr marL="91446" marR="91446" marT="45670" marB="45670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32,5</a:t>
                      </a:r>
                      <a:endParaRPr lang="ru-RU" sz="3200" b="1" dirty="0"/>
                    </a:p>
                  </a:txBody>
                  <a:tcPr marT="45675" marB="45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67,1</a:t>
                      </a:r>
                      <a:endParaRPr lang="ru-RU" sz="3200" b="1" dirty="0"/>
                    </a:p>
                  </a:txBody>
                  <a:tcPr marT="45675" marB="45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87,0</a:t>
                      </a:r>
                      <a:endParaRPr lang="ru-RU" sz="3200" b="1" dirty="0"/>
                    </a:p>
                  </a:txBody>
                  <a:tcPr marT="45675" marB="45675"/>
                </a:tc>
              </a:tr>
              <a:tr h="578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2016</a:t>
                      </a:r>
                    </a:p>
                  </a:txBody>
                  <a:tcPr marL="91446" marR="91446" marT="45670" marB="45670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31,4</a:t>
                      </a:r>
                      <a:endParaRPr lang="ru-RU" sz="3200" b="1" dirty="0"/>
                    </a:p>
                  </a:txBody>
                  <a:tcPr marT="45675" marB="45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66,8</a:t>
                      </a:r>
                      <a:endParaRPr lang="ru-RU" sz="3200" b="1" dirty="0"/>
                    </a:p>
                  </a:txBody>
                  <a:tcPr marT="45675" marB="45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83,0</a:t>
                      </a:r>
                      <a:endParaRPr lang="ru-RU" sz="3200" b="1" dirty="0"/>
                    </a:p>
                  </a:txBody>
                  <a:tcPr marT="45675" marB="45675"/>
                </a:tc>
              </a:tr>
              <a:tr h="578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2017</a:t>
                      </a:r>
                    </a:p>
                  </a:txBody>
                  <a:tcPr marL="91446" marR="91446" marT="45670" marB="45670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31,3</a:t>
                      </a:r>
                      <a:endParaRPr lang="ru-RU" sz="3200" b="1" dirty="0"/>
                    </a:p>
                  </a:txBody>
                  <a:tcPr marT="45675" marB="45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65,6</a:t>
                      </a:r>
                      <a:endParaRPr lang="ru-RU" sz="3200" b="1" dirty="0"/>
                    </a:p>
                  </a:txBody>
                  <a:tcPr marT="45675" marB="456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84,8</a:t>
                      </a:r>
                      <a:endParaRPr lang="ru-RU" sz="3200" b="1" dirty="0"/>
                    </a:p>
                  </a:txBody>
                  <a:tcPr marT="45675" marB="45675"/>
                </a:tc>
              </a:tr>
            </a:tbl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400" b="1" dirty="0" smtClean="0"/>
              <a:t>Расчёт числа больных, находящихся в психиатрическом стационаре на конец года на 1 тысячу больных, состоящих под диспансерным и консультативным наблюдением </a:t>
            </a:r>
            <a:endParaRPr lang="ru-RU" sz="2400" dirty="0"/>
          </a:p>
        </p:txBody>
      </p:sp>
      <p:sp>
        <p:nvSpPr>
          <p:cNvPr id="14233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  <a:p>
            <a:r>
              <a:rPr lang="ru-RU" altLang="ru-RU" smtClean="0"/>
              <a:t>Числитель: графа 12 по строке 1 таблицы 2300 формы № 36.</a:t>
            </a:r>
          </a:p>
          <a:p>
            <a:r>
              <a:rPr lang="ru-RU" altLang="ru-RU" smtClean="0"/>
              <a:t>Знаменатель: графа 10 по строке 1 таблицы 2100 формы № 36 плюс графа 10 по строке 1 таблицы 2110 той же  отчётной формы.</a:t>
            </a:r>
          </a:p>
          <a:p>
            <a:r>
              <a:rPr lang="ru-RU" altLang="ru-RU" smtClean="0"/>
              <a:t>Умножить на 1000.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ru-RU" sz="4000" b="1" dirty="0" smtClean="0"/>
              <a:t>ПЕРВИЧНАЯ ПРОФИЛАКТИКА</a:t>
            </a:r>
            <a:endParaRPr lang="ru-RU" sz="4000" dirty="0"/>
          </a:p>
        </p:txBody>
      </p:sp>
      <p:sp>
        <p:nvSpPr>
          <p:cNvPr id="9728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altLang="ru-RU" smtClean="0"/>
              <a:t>Своевременное выявление из числа лиц, страдающих психическими расстройствами, пациентов с риском опасного поведения и реализации медицинских мероприятий по его предупреждению.</a:t>
            </a:r>
          </a:p>
          <a:p>
            <a:pPr algn="just"/>
            <a:r>
              <a:rPr lang="ru-RU" altLang="ru-RU" smtClean="0"/>
              <a:t>В этой работе в той или иной степени задействованы все подразделения пси-хиатрической службы страны. 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000" b="1" dirty="0" smtClean="0"/>
              <a:t>Расчёт числа больных, находящихся под АДН и находящихся в психиатрическом стационаре на конец года, на 1 тысячу больных, находящихся под АДН (без больных, находящихся на ПЛ в стационаре)</a:t>
            </a:r>
            <a:endParaRPr lang="ru-RU" sz="2000" dirty="0"/>
          </a:p>
        </p:txBody>
      </p:sp>
      <p:sp>
        <p:nvSpPr>
          <p:cNvPr id="14336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mtClean="0"/>
              <a:t>Числитель: графа 1 минус графа 2 таблицы 2130 формы № 36-ПЛ.</a:t>
            </a:r>
          </a:p>
          <a:p>
            <a:r>
              <a:rPr lang="ru-RU" altLang="ru-RU" smtClean="0"/>
              <a:t>Знаменатель: сумма строк 5 и 6 графы 8 таблицы 2100 формы № 36-ПЛ минус графа 2 таблицы 2130 той же  отчётной формы.</a:t>
            </a:r>
          </a:p>
          <a:p>
            <a:r>
              <a:rPr lang="ru-RU" altLang="ru-RU" smtClean="0"/>
              <a:t>Умножить на 1000. </a:t>
            </a:r>
          </a:p>
          <a:p>
            <a:pPr algn="r"/>
            <a:r>
              <a:rPr lang="ru-RU" altLang="ru-RU" b="1" smtClean="0">
                <a:solidFill>
                  <a:srgbClr val="FFC000"/>
                </a:solidFill>
              </a:rPr>
              <a:t>Первичная профилактика</a:t>
            </a:r>
          </a:p>
          <a:p>
            <a:pPr algn="r"/>
            <a:endParaRPr lang="ru-RU" altLang="ru-RU" smtClean="0"/>
          </a:p>
          <a:p>
            <a:endParaRPr lang="ru-RU" altLang="ru-RU" smtClean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 smtClean="0"/>
              <a:t>Расчёт числа больных, находящихся на АПНЛ и находящихся в психиатрическом стационаре на конец года, на 1 тысячу больных, находящихся на АПНЛ </a:t>
            </a:r>
            <a:endParaRPr lang="ru-RU" sz="2800" dirty="0"/>
          </a:p>
        </p:txBody>
      </p:sp>
      <p:sp>
        <p:nvSpPr>
          <p:cNvPr id="14438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  <a:p>
            <a:endParaRPr lang="ru-RU" altLang="ru-RU" smtClean="0"/>
          </a:p>
          <a:p>
            <a:r>
              <a:rPr lang="ru-RU" altLang="ru-RU" smtClean="0"/>
              <a:t>Числитель: графа 1 таблицы 2170 формы № 36</a:t>
            </a:r>
            <a:r>
              <a:rPr lang="en-US" altLang="ru-RU" smtClean="0"/>
              <a:t>-</a:t>
            </a:r>
            <a:r>
              <a:rPr lang="ru-RU" altLang="ru-RU" smtClean="0"/>
              <a:t>ПЛ.</a:t>
            </a:r>
          </a:p>
          <a:p>
            <a:r>
              <a:rPr lang="ru-RU" altLang="ru-RU" smtClean="0"/>
              <a:t>Знаменатель: сумма строк 5 и 6 графы 10 таблицы 2140 формы № 36-ПЛ.</a:t>
            </a:r>
          </a:p>
          <a:p>
            <a:r>
              <a:rPr lang="ru-RU" altLang="ru-RU" smtClean="0"/>
              <a:t>Умножить на 1000. </a:t>
            </a:r>
            <a:endParaRPr lang="ru-RU" altLang="ru-RU" b="1" smtClean="0">
              <a:solidFill>
                <a:srgbClr val="FFC000"/>
              </a:solidFill>
            </a:endParaRPr>
          </a:p>
          <a:p>
            <a:pPr algn="r"/>
            <a:r>
              <a:rPr lang="ru-RU" altLang="ru-RU" b="1" smtClean="0">
                <a:solidFill>
                  <a:srgbClr val="FFC000"/>
                </a:solidFill>
              </a:rPr>
              <a:t>Вторичная профилактика</a:t>
            </a:r>
          </a:p>
          <a:p>
            <a:endParaRPr lang="ru-RU" altLang="ru-RU" smtClean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609600" y="685800"/>
            <a:ext cx="8001000" cy="57150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altLang="ru-RU" sz="3600" b="1" smtClean="0"/>
              <a:t>Дополнительные сведения 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altLang="ru-RU" sz="3600" b="1" smtClean="0"/>
              <a:t>можно получить  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ru-RU" sz="3600" b="1" smtClean="0"/>
              <a:t>e-mail: </a:t>
            </a:r>
            <a:r>
              <a:rPr lang="en-US" altLang="ru-RU" sz="3600" b="1" smtClean="0">
                <a:solidFill>
                  <a:schemeClr val="hlink"/>
                </a:solidFill>
                <a:hlinkClick r:id="rId2"/>
              </a:rPr>
              <a:t>holland@2com.ru</a:t>
            </a:r>
            <a:endParaRPr lang="ru-RU" altLang="ru-RU" sz="3600" b="1" smtClean="0">
              <a:solidFill>
                <a:schemeClr val="hlink"/>
              </a:solidFill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altLang="ru-RU" sz="3600" b="1" smtClean="0">
                <a:solidFill>
                  <a:schemeClr val="hlink"/>
                </a:solidFill>
              </a:rPr>
              <a:t>тел. 8(495) 637-58-44 </a:t>
            </a:r>
            <a:endParaRPr lang="en-US" altLang="ru-RU" sz="3600" b="1" smtClean="0">
              <a:solidFill>
                <a:schemeClr val="hlink"/>
              </a:solidFill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altLang="ru-RU" sz="3600" b="1" smtClean="0">
                <a:sym typeface="Wingdings" pitchFamily="2" charset="2"/>
              </a:rPr>
              <a:t>сайты:</a:t>
            </a:r>
            <a:r>
              <a:rPr lang="ru-RU" altLang="ru-RU" sz="2600" smtClean="0">
                <a:sym typeface="Wingdings" pitchFamily="2" charset="2"/>
              </a:rPr>
              <a:t> </a:t>
            </a:r>
            <a:r>
              <a:rPr lang="ru-RU" altLang="ru-RU" sz="3600" b="1" smtClean="0">
                <a:solidFill>
                  <a:srgbClr val="FFFF00"/>
                </a:solidFill>
                <a:sym typeface="Wingdings" pitchFamily="2" charset="2"/>
              </a:rPr>
              <a:t>НПЦ ПЗДП ДЗМ  </a:t>
            </a:r>
            <a:endParaRPr lang="en-US" altLang="ru-RU" sz="3600" b="1" smtClean="0">
              <a:solidFill>
                <a:srgbClr val="FFFF00"/>
              </a:solidFill>
              <a:sym typeface="Wingdings" pitchFamily="2" charset="2"/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altLang="ru-RU" sz="3600" b="1" smtClean="0">
                <a:solidFill>
                  <a:srgbClr val="FFFF00"/>
                </a:solidFill>
                <a:sym typeface="Wingdings" pitchFamily="2" charset="2"/>
              </a:rPr>
              <a:t>             или  </a:t>
            </a:r>
            <a:r>
              <a:rPr lang="en-US" altLang="ru-RU" sz="3600" b="1" smtClean="0">
                <a:solidFill>
                  <a:srgbClr val="FFFF00"/>
                </a:solidFill>
                <a:sym typeface="Wingdings" pitchFamily="2" charset="2"/>
              </a:rPr>
              <a:t>dpb6.ru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altLang="ru-RU" sz="3600" b="1" smtClean="0">
                <a:sym typeface="Wingdings" pitchFamily="2" charset="2"/>
              </a:rPr>
              <a:t>тел. </a:t>
            </a:r>
            <a:r>
              <a:rPr lang="ru-RU" altLang="ru-RU" sz="3600" b="1" smtClean="0">
                <a:solidFill>
                  <a:srgbClr val="FFFF00"/>
                </a:solidFill>
                <a:sym typeface="Wingdings" pitchFamily="2" charset="2"/>
              </a:rPr>
              <a:t>8 (495) 952-54-39 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altLang="ru-RU" sz="2400" smtClean="0"/>
              <a:t>Для установки программы ТЕРПИНС-9 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altLang="ru-RU" sz="2400" smtClean="0"/>
              <a:t>необходимо запустить установочный файл </a:t>
            </a:r>
            <a:r>
              <a:rPr lang="ru-RU" altLang="ru-RU" sz="2800" b="1" smtClean="0">
                <a:solidFill>
                  <a:srgbClr val="FF0000"/>
                </a:solidFill>
              </a:rPr>
              <a:t>SETUP_TERPINS9.EXE...</a:t>
            </a:r>
            <a:endParaRPr lang="en-US" altLang="ru-RU" sz="2600" b="1" smtClean="0">
              <a:solidFill>
                <a:srgbClr val="FF0000"/>
              </a:solidFill>
              <a:sym typeface="Wingdings" pitchFamily="2" charset="2"/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US" altLang="ru-RU" sz="2600" smtClean="0">
              <a:sym typeface="Wingdings" pitchFamily="2" charset="2"/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US" altLang="ru-RU" sz="2600" smtClean="0">
              <a:solidFill>
                <a:schemeClr val="accent2"/>
              </a:solidFill>
              <a:sym typeface="Wingdings" pitchFamily="2" charset="2"/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ru-RU" sz="2600" smtClean="0"/>
              <a:t> </a:t>
            </a:r>
            <a:endParaRPr lang="ru-RU" altLang="ru-RU" sz="2600" smtClean="0"/>
          </a:p>
        </p:txBody>
      </p:sp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609600" y="685800"/>
            <a:ext cx="8001000" cy="57150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altLang="ru-RU" sz="4000" smtClean="0"/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altLang="ru-RU" sz="4000" smtClean="0"/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sz="9600" i="1" smtClean="0"/>
              <a:t>Спасибо 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sz="9600" i="1" smtClean="0"/>
              <a:t> за внимание!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ru-RU" altLang="ru-RU" sz="4000" smtClean="0"/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altLang="ru-RU" sz="1700" smtClean="0"/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altLang="ru-RU" sz="1700" smtClean="0"/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altLang="ru-RU" sz="1700" smtClean="0">
              <a:sym typeface="Wingdings" pitchFamily="2" charset="2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altLang="ru-RU" sz="1700" smtClean="0">
              <a:solidFill>
                <a:schemeClr val="accent2"/>
              </a:solidFill>
              <a:sym typeface="Wingdings" pitchFamily="2" charset="2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altLang="ru-RU" sz="1700" smtClean="0"/>
              <a:t> </a:t>
            </a:r>
            <a:endParaRPr lang="ru-RU" altLang="ru-RU" sz="17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ru-RU" sz="4000" b="1" dirty="0" smtClean="0"/>
              <a:t>ВТОРИЧНАЯ ПРОФИЛАКТИКА</a:t>
            </a:r>
            <a:endParaRPr lang="ru-RU" sz="4000" dirty="0"/>
          </a:p>
        </p:txBody>
      </p:sp>
      <p:sp>
        <p:nvSpPr>
          <p:cNvPr id="9830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altLang="ru-RU" smtClean="0"/>
              <a:t>Предупреждение повторного соверше-ния психически больными ООД, путём исполнения ПММХ.</a:t>
            </a:r>
          </a:p>
          <a:p>
            <a:pPr algn="just"/>
            <a:r>
              <a:rPr lang="ru-RU" altLang="ru-RU" smtClean="0"/>
              <a:t>Выполнение мероприятий по превенции рецидива опасного поведения после проведённого ПЛ как амбулаторными, так и стационарными подразделениями психиатрической службы  страны.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b="1" dirty="0" smtClean="0"/>
              <a:t>Динамика числа больных, находящихся на конец года под АДН по РФ в 2000-2017гг.</a:t>
            </a:r>
          </a:p>
        </p:txBody>
      </p:sp>
      <p:graphicFrame>
        <p:nvGraphicFramePr>
          <p:cNvPr id="147501" name="Group 45"/>
          <p:cNvGraphicFramePr>
            <a:graphicFrameLocks noGrp="1"/>
          </p:cNvGraphicFramePr>
          <p:nvPr>
            <p:ph idx="1"/>
          </p:nvPr>
        </p:nvGraphicFramePr>
        <p:xfrm>
          <a:off x="0" y="1700213"/>
          <a:ext cx="9144001" cy="3959225"/>
        </p:xfrm>
        <a:graphic>
          <a:graphicData uri="http://schemas.openxmlformats.org/drawingml/2006/table">
            <a:tbl>
              <a:tblPr/>
              <a:tblGrid>
                <a:gridCol w="2822982"/>
                <a:gridCol w="1496775"/>
                <a:gridCol w="1174106"/>
                <a:gridCol w="1174106"/>
                <a:gridCol w="1174106"/>
                <a:gridCol w="1301926"/>
              </a:tblGrid>
              <a:tr h="5041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 о </a:t>
                      </a:r>
                      <a:r>
                        <a:rPr kumimoji="0" lang="ru-RU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ы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2005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2015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2017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22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Находится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 конец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года под АДН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70 157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67 655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51 838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50 337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51 986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06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Из них поставлены  под АДН в связи с совершением ООД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38 820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41 694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41 297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37 441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37 496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22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%% больных,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поставленных под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АДН в связи с ООД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55,3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61,6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79,7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74,4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72,1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200" b="1" dirty="0"/>
              <a:t>Динамика </a:t>
            </a:r>
            <a:r>
              <a:rPr lang="ru-RU" sz="3200" b="1" dirty="0" smtClean="0"/>
              <a:t>показателей, характеризующих формирование группы АДН </a:t>
            </a:r>
            <a:r>
              <a:rPr lang="ru-RU" sz="3200" b="1" dirty="0"/>
              <a:t>по РФ в </a:t>
            </a:r>
            <a:r>
              <a:rPr lang="ru-RU" sz="3200" b="1" dirty="0" smtClean="0"/>
              <a:t>2000-2017гг</a:t>
            </a:r>
            <a:r>
              <a:rPr lang="ru-RU" sz="3200" b="1" dirty="0"/>
              <a:t>.</a:t>
            </a:r>
            <a:endParaRPr lang="ru-RU" sz="3200" dirty="0"/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</p:nvPr>
        </p:nvGraphicFramePr>
        <p:xfrm>
          <a:off x="468313" y="1773238"/>
          <a:ext cx="8229600" cy="4694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544"/>
                <a:gridCol w="1152128"/>
                <a:gridCol w="1152128"/>
                <a:gridCol w="1008112"/>
                <a:gridCol w="1080120"/>
                <a:gridCol w="1172568"/>
              </a:tblGrid>
              <a:tr h="4572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Г о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д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ы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marT="45730" marB="457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2000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2005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2010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2015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2017</a:t>
                      </a:r>
                    </a:p>
                  </a:txBody>
                  <a:tcPr marT="45730" marB="45730" horzOverflow="overflow"/>
                </a:tc>
              </a:tr>
              <a:tr h="1310725">
                <a:tc>
                  <a:txBody>
                    <a:bodyPr/>
                    <a:lstStyle/>
                    <a:p>
                      <a:r>
                        <a:rPr lang="ru-RU" sz="2000" b="0" dirty="0" smtClean="0">
                          <a:latin typeface="+mj-lt"/>
                        </a:rPr>
                        <a:t>Число больных, на-</a:t>
                      </a:r>
                      <a:r>
                        <a:rPr lang="ru-RU" sz="2000" b="0" dirty="0" err="1" smtClean="0">
                          <a:latin typeface="+mj-lt"/>
                        </a:rPr>
                        <a:t>ходящихся</a:t>
                      </a:r>
                      <a:r>
                        <a:rPr lang="ru-RU" sz="2000" b="0" dirty="0" smtClean="0">
                          <a:latin typeface="+mj-lt"/>
                        </a:rPr>
                        <a:t> под АДН на 100 </a:t>
                      </a:r>
                      <a:r>
                        <a:rPr lang="ru-RU" sz="2000" b="0" dirty="0" err="1" smtClean="0">
                          <a:latin typeface="+mj-lt"/>
                        </a:rPr>
                        <a:t>тыс.чел.нас</a:t>
                      </a:r>
                      <a:r>
                        <a:rPr lang="ru-RU" sz="2000" b="0" dirty="0" smtClean="0">
                          <a:latin typeface="+mj-lt"/>
                        </a:rPr>
                        <a:t>.</a:t>
                      </a:r>
                    </a:p>
                    <a:p>
                      <a:r>
                        <a:rPr lang="ru-RU" sz="2000" b="0" dirty="0" smtClean="0">
                          <a:latin typeface="+mj-lt"/>
                        </a:rPr>
                        <a:t>на</a:t>
                      </a:r>
                      <a:r>
                        <a:rPr lang="ru-RU" sz="2000" b="0" baseline="0" dirty="0" smtClean="0">
                          <a:latin typeface="+mj-lt"/>
                        </a:rPr>
                        <a:t> конец года</a:t>
                      </a:r>
                      <a:endParaRPr lang="ru-RU" sz="2000" b="0" dirty="0">
                        <a:latin typeface="+mj-lt"/>
                      </a:endParaRP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 smtClean="0"/>
                    </a:p>
                    <a:p>
                      <a:pPr algn="ctr"/>
                      <a:r>
                        <a:rPr lang="ru-RU" sz="3200" b="1" dirty="0" smtClean="0"/>
                        <a:t>48,0</a:t>
                      </a:r>
                      <a:endParaRPr lang="ru-RU" sz="3200" b="1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 smtClean="0"/>
                    </a:p>
                    <a:p>
                      <a:pPr algn="ctr"/>
                      <a:r>
                        <a:rPr lang="ru-RU" sz="3200" b="1" dirty="0" smtClean="0"/>
                        <a:t>47,2</a:t>
                      </a:r>
                      <a:endParaRPr lang="ru-RU" sz="3200" b="1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 smtClean="0"/>
                    </a:p>
                    <a:p>
                      <a:pPr algn="ctr"/>
                      <a:r>
                        <a:rPr lang="ru-RU" sz="3200" b="1" dirty="0" smtClean="0"/>
                        <a:t>36,3</a:t>
                      </a:r>
                      <a:endParaRPr lang="ru-RU" sz="3200" b="1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 smtClean="0"/>
                    </a:p>
                    <a:p>
                      <a:pPr algn="ctr"/>
                      <a:r>
                        <a:rPr lang="ru-RU" sz="3200" b="1" dirty="0" smtClean="0"/>
                        <a:t>34,4</a:t>
                      </a:r>
                      <a:endParaRPr lang="ru-RU" sz="3200" b="1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 smtClean="0"/>
                    </a:p>
                    <a:p>
                      <a:pPr algn="ctr"/>
                      <a:r>
                        <a:rPr lang="ru-RU" sz="3200" b="1" dirty="0" smtClean="0"/>
                        <a:t>3</a:t>
                      </a:r>
                      <a:r>
                        <a:rPr lang="en-US" sz="3200" b="1" dirty="0" smtClean="0"/>
                        <a:t>5</a:t>
                      </a:r>
                      <a:r>
                        <a:rPr lang="ru-RU" sz="3200" b="1" dirty="0" smtClean="0"/>
                        <a:t>,4</a:t>
                      </a:r>
                      <a:endParaRPr lang="ru-RU" sz="3200" b="1" dirty="0"/>
                    </a:p>
                  </a:txBody>
                  <a:tcPr marT="45723" marB="45723"/>
                </a:tc>
              </a:tr>
              <a:tr h="1310725">
                <a:tc>
                  <a:txBody>
                    <a:bodyPr/>
                    <a:lstStyle/>
                    <a:p>
                      <a:r>
                        <a:rPr lang="ru-RU" sz="2000" b="0" dirty="0" smtClean="0">
                          <a:latin typeface="+mj-lt"/>
                        </a:rPr>
                        <a:t>Число больных, на-</a:t>
                      </a:r>
                      <a:r>
                        <a:rPr lang="ru-RU" sz="2000" b="0" dirty="0" err="1" smtClean="0">
                          <a:latin typeface="+mj-lt"/>
                        </a:rPr>
                        <a:t>ходящихся</a:t>
                      </a:r>
                      <a:r>
                        <a:rPr lang="ru-RU" sz="2000" b="0" dirty="0" smtClean="0">
                          <a:latin typeface="+mj-lt"/>
                        </a:rPr>
                        <a:t> под АДН на 100 </a:t>
                      </a:r>
                      <a:r>
                        <a:rPr lang="ru-RU" sz="2000" b="0" dirty="0" err="1" smtClean="0">
                          <a:latin typeface="+mj-lt"/>
                        </a:rPr>
                        <a:t>тыс.б-ых</a:t>
                      </a:r>
                      <a:r>
                        <a:rPr lang="ru-RU" sz="2000" b="0" dirty="0" smtClean="0">
                          <a:latin typeface="+mj-lt"/>
                        </a:rPr>
                        <a:t>, на-</a:t>
                      </a:r>
                      <a:r>
                        <a:rPr lang="ru-RU" sz="2000" b="0" dirty="0" err="1" smtClean="0">
                          <a:latin typeface="+mj-lt"/>
                        </a:rPr>
                        <a:t>ходящихся</a:t>
                      </a:r>
                      <a:r>
                        <a:rPr lang="ru-RU" sz="2000" b="0" dirty="0" smtClean="0">
                          <a:latin typeface="+mj-lt"/>
                        </a:rPr>
                        <a:t> под ДН </a:t>
                      </a:r>
                      <a:endParaRPr lang="ru-RU" sz="2000" b="0" dirty="0">
                        <a:latin typeface="+mj-lt"/>
                      </a:endParaRP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/>
                    </a:p>
                    <a:p>
                      <a:pPr algn="ctr"/>
                      <a:r>
                        <a:rPr lang="ru-RU" sz="2000" b="1" dirty="0" smtClean="0"/>
                        <a:t>3619,0</a:t>
                      </a:r>
                      <a:endParaRPr lang="ru-RU" sz="2000" b="1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/>
                    </a:p>
                    <a:p>
                      <a:pPr algn="ctr"/>
                      <a:r>
                        <a:rPr lang="ru-RU" sz="2000" b="1" dirty="0" smtClean="0"/>
                        <a:t>3793,2</a:t>
                      </a:r>
                      <a:endParaRPr lang="ru-RU" sz="2000" b="1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/>
                    </a:p>
                    <a:p>
                      <a:pPr algn="ctr"/>
                      <a:r>
                        <a:rPr lang="ru-RU" sz="2000" b="1" dirty="0" smtClean="0"/>
                        <a:t>3165,2</a:t>
                      </a:r>
                      <a:endParaRPr lang="ru-RU" sz="2000" b="1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/>
                    </a:p>
                    <a:p>
                      <a:pPr algn="ctr"/>
                      <a:r>
                        <a:rPr lang="ru-RU" sz="2000" b="1" dirty="0" smtClean="0"/>
                        <a:t>3276,7</a:t>
                      </a:r>
                      <a:endParaRPr lang="ru-RU" sz="2000" b="1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 smtClean="0"/>
                    </a:p>
                    <a:p>
                      <a:pPr algn="ctr"/>
                      <a:r>
                        <a:rPr lang="ru-RU" sz="2000" b="1" dirty="0" smtClean="0"/>
                        <a:t>351</a:t>
                      </a:r>
                      <a:r>
                        <a:rPr lang="en-US" sz="2000" b="1" dirty="0" smtClean="0"/>
                        <a:t>4</a:t>
                      </a:r>
                      <a:r>
                        <a:rPr lang="ru-RU" sz="2000" b="1" dirty="0" smtClean="0"/>
                        <a:t>,5</a:t>
                      </a:r>
                      <a:endParaRPr lang="ru-RU" sz="2000" b="1" dirty="0"/>
                    </a:p>
                  </a:txBody>
                  <a:tcPr marT="45723" marB="45723"/>
                </a:tc>
              </a:tr>
              <a:tr h="161554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j-lt"/>
                        </a:rPr>
                        <a:t>%% больных, по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j-lt"/>
                        </a:rPr>
                        <a:t>-</a:t>
                      </a:r>
                      <a:r>
                        <a:rPr kumimoji="0" 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j-lt"/>
                        </a:rPr>
                        <a:t>ставленных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j-lt"/>
                        </a:rPr>
                        <a:t> под АДН и не совершив-</a:t>
                      </a:r>
                      <a:r>
                        <a:rPr kumimoji="0" 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j-lt"/>
                        </a:rPr>
                        <a:t>ших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j-lt"/>
                        </a:rPr>
                        <a:t> в течение жизни ООД (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j-lt"/>
                        </a:rPr>
                        <a:t>“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j-lt"/>
                        </a:rPr>
                        <a:t>группа риска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j-lt"/>
                        </a:rPr>
                        <a:t>”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+mj-lt"/>
                        </a:rPr>
                        <a:t>)</a:t>
                      </a:r>
                      <a:endParaRPr lang="ru-RU" sz="2000" b="0" dirty="0">
                        <a:latin typeface="+mj-lt"/>
                      </a:endParaRP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44,7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38,4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20,3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25,6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ru-RU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27,9</a:t>
                      </a:r>
                    </a:p>
                  </a:txBody>
                  <a:tcPr marT="45730" marB="45730" horzOverflow="overflow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Расчёт показателя, характеризующего формирование группы АДН (%% больных, поставленных под АДН и не совершивших в течение жизни ООД – </a:t>
            </a:r>
            <a:r>
              <a:rPr lang="en-US" sz="2400" b="1" dirty="0" smtClean="0"/>
              <a:t>“</a:t>
            </a:r>
            <a:r>
              <a:rPr lang="ru-RU" sz="2400" b="1" dirty="0" smtClean="0"/>
              <a:t>группа риска</a:t>
            </a:r>
            <a:r>
              <a:rPr lang="en-US" sz="2400" b="1" dirty="0" smtClean="0"/>
              <a:t>”</a:t>
            </a:r>
            <a:r>
              <a:rPr lang="ru-RU" sz="2400" b="1" dirty="0" smtClean="0"/>
              <a:t>)</a:t>
            </a:r>
            <a:br>
              <a:rPr lang="ru-RU" sz="2400" b="1" dirty="0" smtClean="0"/>
            </a:br>
            <a:endParaRPr lang="ru-RU" sz="2400" dirty="0"/>
          </a:p>
        </p:txBody>
      </p:sp>
      <p:sp>
        <p:nvSpPr>
          <p:cNvPr id="10137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z="2800" smtClean="0"/>
              <a:t>Числитель:  сумма строк 5 и 6 по гр.8 табли-цы 2100 формы 36-ПЛ минус сумма строк 5 и 6 гр.10 той же таблицы.</a:t>
            </a:r>
          </a:p>
          <a:p>
            <a:r>
              <a:rPr lang="ru-RU" altLang="ru-RU" sz="2800" smtClean="0"/>
              <a:t>Знаменатель: сумма строк 5 и 6 по гр.8 таблицы 2100 формы 36-ПЛ </a:t>
            </a:r>
          </a:p>
          <a:p>
            <a:r>
              <a:rPr lang="ru-RU" altLang="ru-RU" sz="2800" smtClean="0"/>
              <a:t>Умножить на 100.</a:t>
            </a:r>
          </a:p>
          <a:p>
            <a:r>
              <a:rPr lang="ru-RU" altLang="ru-RU" sz="2800" smtClean="0"/>
              <a:t>В 201</a:t>
            </a:r>
            <a:r>
              <a:rPr lang="en-US" altLang="ru-RU" sz="2800" smtClean="0"/>
              <a:t>6</a:t>
            </a:r>
            <a:r>
              <a:rPr lang="ru-RU" altLang="ru-RU" sz="2800" smtClean="0"/>
              <a:t>г. в 5 регионах не было ни одного больного из </a:t>
            </a:r>
            <a:r>
              <a:rPr lang="en-US" altLang="ru-RU" sz="2800" smtClean="0"/>
              <a:t>“</a:t>
            </a:r>
            <a:r>
              <a:rPr lang="ru-RU" altLang="ru-RU" sz="2800" smtClean="0"/>
              <a:t>группы риска</a:t>
            </a:r>
            <a:r>
              <a:rPr lang="en-US" altLang="ru-RU" sz="2800" smtClean="0"/>
              <a:t>”</a:t>
            </a:r>
            <a:r>
              <a:rPr lang="ru-RU" altLang="ru-RU" sz="2800" smtClean="0"/>
              <a:t>: республики Адыгея, Алтай, Саха (Якутия), Ненецкий АО и г.Севастополь.</a:t>
            </a:r>
          </a:p>
          <a:p>
            <a:pPr algn="r"/>
            <a:r>
              <a:rPr lang="ru-RU" altLang="ru-RU" b="1" smtClean="0">
                <a:solidFill>
                  <a:srgbClr val="FFC000"/>
                </a:solidFill>
              </a:rPr>
              <a:t>Первичная профилактика</a:t>
            </a:r>
          </a:p>
          <a:p>
            <a:endParaRPr lang="ru-RU" altLang="ru-RU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2_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4_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6_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7_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8_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9_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20_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21_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22_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23_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5_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3_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13_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24_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25_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5_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4_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26_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27_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28_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29_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1.xml><?xml version="1.0" encoding="utf-8"?>
<a:theme xmlns:a="http://schemas.openxmlformats.org/drawingml/2006/main" name="30_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2.xml><?xml version="1.0" encoding="utf-8"?>
<a:theme xmlns:a="http://schemas.openxmlformats.org/drawingml/2006/main" name="31_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3.xml><?xml version="1.0" encoding="utf-8"?>
<a:theme xmlns:a="http://schemas.openxmlformats.org/drawingml/2006/main" name="32_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4.xml><?xml version="1.0" encoding="utf-8"?>
<a:theme xmlns:a="http://schemas.openxmlformats.org/drawingml/2006/main" name="33_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5.xml><?xml version="1.0" encoding="utf-8"?>
<a:theme xmlns:a="http://schemas.openxmlformats.org/drawingml/2006/main" name="34_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6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Business-3">
  <a:themeElements>
    <a:clrScheme name="自定义 1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6_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9_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8_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10_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1_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13318</TotalTime>
  <Words>3948</Words>
  <Application>Microsoft Office PowerPoint</Application>
  <PresentationFormat>Экран (4:3)</PresentationFormat>
  <Paragraphs>1259</Paragraphs>
  <Slides>53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35</vt:i4>
      </vt:variant>
      <vt:variant>
        <vt:lpstr>Заголовки слайдов</vt:lpstr>
      </vt:variant>
      <vt:variant>
        <vt:i4>53</vt:i4>
      </vt:variant>
    </vt:vector>
  </HeadingPairs>
  <TitlesOfParts>
    <vt:vector size="93" baseType="lpstr">
      <vt:lpstr>Times New Roman</vt:lpstr>
      <vt:lpstr>Arial</vt:lpstr>
      <vt:lpstr>Calibri</vt:lpstr>
      <vt:lpstr>宋体</vt:lpstr>
      <vt:lpstr>Wingdings</vt:lpstr>
      <vt:lpstr>Вершина горы</vt:lpstr>
      <vt:lpstr>1_Вершина горы</vt:lpstr>
      <vt:lpstr>2_Вершина горы</vt:lpstr>
      <vt:lpstr>3_Business-3</vt:lpstr>
      <vt:lpstr>6_Вершина горы</vt:lpstr>
      <vt:lpstr>9_Вершина горы</vt:lpstr>
      <vt:lpstr>8_Вершина горы</vt:lpstr>
      <vt:lpstr>10_Вершина горы</vt:lpstr>
      <vt:lpstr>11_Вершина горы</vt:lpstr>
      <vt:lpstr>12_Вершина горы</vt:lpstr>
      <vt:lpstr>14_Вершина горы</vt:lpstr>
      <vt:lpstr>16_Вершина горы</vt:lpstr>
      <vt:lpstr>17_Вершина горы</vt:lpstr>
      <vt:lpstr>18_Вершина горы</vt:lpstr>
      <vt:lpstr>19_Вершина горы</vt:lpstr>
      <vt:lpstr>20_Вершина горы</vt:lpstr>
      <vt:lpstr>21_Вершина горы</vt:lpstr>
      <vt:lpstr>22_Вершина горы</vt:lpstr>
      <vt:lpstr>23_Вершина горы</vt:lpstr>
      <vt:lpstr>15_Вершина горы</vt:lpstr>
      <vt:lpstr>3_Вершина горы</vt:lpstr>
      <vt:lpstr>13_Вершина горы</vt:lpstr>
      <vt:lpstr>24_Вершина горы</vt:lpstr>
      <vt:lpstr>25_Вершина горы</vt:lpstr>
      <vt:lpstr>5_Вершина горы</vt:lpstr>
      <vt:lpstr>4_Вершина горы</vt:lpstr>
      <vt:lpstr>26_Вершина горы</vt:lpstr>
      <vt:lpstr>27_Вершина горы</vt:lpstr>
      <vt:lpstr>28_Вершина горы</vt:lpstr>
      <vt:lpstr>29_Вершина горы</vt:lpstr>
      <vt:lpstr>30_Вершина горы</vt:lpstr>
      <vt:lpstr>31_Вершина горы</vt:lpstr>
      <vt:lpstr>32_Вершина горы</vt:lpstr>
      <vt:lpstr>33_Вершина горы</vt:lpstr>
      <vt:lpstr>34_Вершина горы</vt:lpstr>
      <vt:lpstr>      Динамика показателей, характеризующих состояние оказания принудительного лечения  в Российской Федерации по данным  годовых отчётов     “Сведения о контингентах больных с психическими расстройствами, находящихся на активном диспансерном наблюдении и принудительном лечении” (Форма № 36-ПЛ)  в 2006-2017г г.” </vt:lpstr>
      <vt:lpstr>Динамика числа осуждённых по приговорам судов и направленных в течение года на ПЛ по РФ в 1998-2017гг.</vt:lpstr>
      <vt:lpstr>Презентация PowerPoint</vt:lpstr>
      <vt:lpstr>  МЕРЫ ПРОФИЛАКТИКИ ОБЩЕСТВЕННОЙ ОПАСНОСТИ ПСИХИЧЕСКИ БОЛЬНЫХ В РФ</vt:lpstr>
      <vt:lpstr>ПЕРВИЧНАЯ ПРОФИЛАКТИКА</vt:lpstr>
      <vt:lpstr>ВТОРИЧНАЯ ПРОФИЛАКТИКА</vt:lpstr>
      <vt:lpstr>Динамика числа больных, находящихся на конец года под АДН по РФ в 2000-2017гг.</vt:lpstr>
      <vt:lpstr>Динамика показателей, характеризующих формирование группы АДН по РФ в 2000-2017гг.</vt:lpstr>
      <vt:lpstr> Расчёт показателя, характеризующего формирование группы АДН (%% больных, поставленных под АДН и не совершивших в течение жизни ООД – “группа риска”) </vt:lpstr>
      <vt:lpstr> Динамика показателей, характеризующих эффективность предупреждения ООД, в группе больных, находящихся под АДН по РФ в 2000-2017гг.</vt:lpstr>
      <vt:lpstr>  Расчёт удельного веса числа больных, совершивших в течение года ООД и при этом находившихся под АДН, к  среднегодовому числу больных, находившихся под АДН (без находившихся на ПЛ в стационаре) </vt:lpstr>
      <vt:lpstr>   Расчёт удельного веса больных, находившихся на  ПЛ в ста-ционарах и под АДН, к числу больных, находящихся на конец года на ПЛ в психиатрическом стационаре (по данным психи-атрических стационаров данной территории, без ПБСТИН)   </vt:lpstr>
      <vt:lpstr>Динамика удельного веса пациентов, находившихся под наблюдением у психиатров, и совершивших незаконченную суицидальную попытку в отчетном и предшествующем отчетному годах в %% к состоящим под АДН и не совершивших ООД по РФ  </vt:lpstr>
      <vt:lpstr>Расчёт удельного веса пациентов, находившихся под наблюдением у психиатров, и совершивших незаконченную суицидальную попытку в отчетном и предшествующем отчетному годах в %% к состоящим под АДН и не совершивших ООД по РФ </vt:lpstr>
      <vt:lpstr>Презентация PowerPoint</vt:lpstr>
      <vt:lpstr>Динамика численности психически больных, находящихся на всех видах ПЛ в ЛПУ РФ в 2000-2017гг.</vt:lpstr>
      <vt:lpstr>ДИНАМИКА СОСТАВА БОЛЬНЫХ, НАХОДЯЩИХСЯ НА КОНЕЦ ГОДА НА ПЛ, ПО ВИДУ МЕР МЕДИЦИНСКОГО ХАРАКТЕРА В 2000-2017гг. ПО РФ  (в %%)</vt:lpstr>
      <vt:lpstr>Динамика удельного веса больных, окончивших ПЛ по решению суда, к среднегодовому числу пациентов, находящихся на всех видах ПЛ  (РФ, 2006-2017гг.)</vt:lpstr>
      <vt:lpstr> Расчёт удельного веса больных, окончивших ПЛ по решению суда, к среднегодовому числу пациентов, находящихся на всех видах ПЛ  </vt:lpstr>
      <vt:lpstr>СОСТАВ НЕВМЕНЯЕМЫХ ПСИХИЧЕСКИ БОЛЬНЫХ ПО ХАРАКТЕРУ РЕКОМЕНДОВАННЫХ МЕР МЕДИЦИНСКОГО ХАРАКТЕРА (В %%) ПО РФ в 2000 и 2017 гг.</vt:lpstr>
      <vt:lpstr>Число больных, поступивших впервые по данному УД в ЛПУ РФ в 2006-2017гг.</vt:lpstr>
      <vt:lpstr>Число больных, которым рекомендовано применение мер медицинского характера СПЭК  (ф.38), и поступивших на ПЛ впервые по данному УД (ф.36-ПЛ) в 2011г. по РФ</vt:lpstr>
      <vt:lpstr>Число больных, которым рекомендовано применение мер медицинского характера СПЭК  (ф.38), и поступивших на ПЛ впервые по данному УД (ф.36-ПЛ) в 2012г. по РФ</vt:lpstr>
      <vt:lpstr>Число больных, которым рекомендовано применение мер медицинского характера СПЭК  (ф.38), и поступивших на ПЛ впервые по данному УД (ф.36-ПЛ) в 2013г. по РФ</vt:lpstr>
      <vt:lpstr>Число больных, которым рекомендовано применение мер медицинского характера СПЭК  (ф.38), и поступивших на ПЛ впервые по данному УД (ф.36-ПЛ) в 2014г. по РФ</vt:lpstr>
      <vt:lpstr>Число больных, которым рекомендовано применение мер медицинского характера СПЭК  (ф.38), и поступивших на ПЛ впервые по данному УД (ф.36-ПЛ) в 2015г. по РФ</vt:lpstr>
      <vt:lpstr>Число больных, которым рекомендовано применение мер медицинского характера СПЭК  (ф.38), и поступивших на ПЛ впервые по данному УД (ф.36-ПЛ) в 2016г. по РФ</vt:lpstr>
      <vt:lpstr>Число больных, которым рекомендовано применение мер медицинского характера СПЭК  (ф.38), и поступивших на ПЛ впервые по данному УД (ф.36-ПЛ) в 2017г. по РФ</vt:lpstr>
      <vt:lpstr>Число больных, которым рекомендовано применение мер медицинского характера СПЭК  (ф.38), и поступивших на ПЛ впервые по данному УД (ф.36-ПЛ) по РФ за 12 лет (2006-2017гг.)  </vt:lpstr>
      <vt:lpstr>Динамика удельного веса больных, не поступивших на ПЛ после  прекращения АПНЛ в связи с переводом на стационарное ПЛ, к числу прекративших АПНЛ в связи с переводом на ПЛ в стационар, после АПНЛ в течение года  по РФ (2006-2017гг.)    </vt:lpstr>
      <vt:lpstr> Расчёт удельного веса больных, поступивших на ПЛ в стационар в течение года после изменения АПНЛ, к общему числу пациентов, которым было прекращено АПНЛ в связи с изменением ПЛ </vt:lpstr>
      <vt:lpstr>Динамика удельного веса больных, не поступивших на АПНЛ после ПЛ в стационаре в течение года, к числу всех поступивших на АПНЛ по решению суда после ПЛ,  по РФ (2006-2017гг.) </vt:lpstr>
      <vt:lpstr>Расчёт удельного веса больных, поступивших на АПНЛ после ПЛ в стационаре в течение года, к числу пациентов, выбывших из стационара в связи с переводом на АПНЛ</vt:lpstr>
      <vt:lpstr>Динамика средней длительности пребывания в днях на ПЛ больного, которому судом прекращено ПЛ  (2000-2017гг.)</vt:lpstr>
      <vt:lpstr>Динамика длительности пребывания на ПЛ в койко-днях выбывшего (выписанного и умершего) больного (1995-2017гг.) </vt:lpstr>
      <vt:lpstr>Динамика длительности пребывания на ПЛ в койко-днях выбывшего больного из психиатрического стационара общего типа (1995-2017гг.)</vt:lpstr>
      <vt:lpstr>Динамика длительности пребывания на ПЛ в койко-днях выбывшего больного из психиатрического стационара специализированного типа (1995-2017гг.)</vt:lpstr>
      <vt:lpstr>Динамика длительности пребывания на ПЛ в койко-днях выбывшего больного из психиатрического стационара специализированного типа с интенсивным наблюдением (1995-2017гг.)</vt:lpstr>
      <vt:lpstr>Динамика среднего числа дней, проведённых больными на ПЛ (АПНЛ), от его назначения до прекращения по решению суда в Российской Федерации за 2006-2017гг.</vt:lpstr>
      <vt:lpstr>Динамика показателей численности больных, находившихся на стационарном, в т.ч. принудительном, лечении в психиатрических стационарах РФ в течение 2000-2017гг.  </vt:lpstr>
      <vt:lpstr>Динамика показателей, характеризующих эффективность ПЛ в стационаре,  РФ (2006-2017гг.)</vt:lpstr>
      <vt:lpstr>Расчёт показателей, характеризующих эффективность ПЛ в стационаре</vt:lpstr>
      <vt:lpstr>Расчёт показателей, характеризующих эффективность ПЛ в стационаре (продолжение)</vt:lpstr>
      <vt:lpstr>Динамика числа больных, находящихся на конец года на АПНЛ, РФ в 2000-2017гг.   </vt:lpstr>
      <vt:lpstr>Динамика показателей, характеризующих эффективность АПНЛ, РФ  (2006-2017гг.)</vt:lpstr>
      <vt:lpstr>Расчёт показателей, характеризующих эффективность АПНЛ </vt:lpstr>
      <vt:lpstr>Расчёт показателей, характеризующих эффективность АПНЛ (продолжение)</vt:lpstr>
      <vt:lpstr> Динамика числа больных, находящихся в психиатрическом стационаре на конец года на 1 тысячу больных, состоящих под наблюдением.  РФ  (2006-2017гг.)</vt:lpstr>
      <vt:lpstr>Расчёт числа больных, находящихся в психиатрическом стационаре на конец года на 1 тысячу больных, состоящих под диспансерным и консультативным наблюдением </vt:lpstr>
      <vt:lpstr>Расчёт числа больных, находящихся под АДН и находящихся в психиатрическом стационаре на конец года, на 1 тысячу больных, находящихся под АДН (без больных, находящихся на ПЛ в стационаре)</vt:lpstr>
      <vt:lpstr>  Расчёт числа больных, находящихся на АПНЛ и находящихся в психиатрическом стационаре на конец года, на 1 тысячу больных, находящихся на АПНЛ </vt:lpstr>
      <vt:lpstr>Презентация PowerPoint</vt:lpstr>
      <vt:lpstr>Презентация PowerPoint</vt:lpstr>
    </vt:vector>
  </TitlesOfParts>
  <Company>gv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Таблица 1 Состав невменяемых психически больных по характеру рекомендованных медицинских мер (в %) в 2005 г. Дальневосточный федеральный округ РФ</dc:title>
  <dc:creator>gv</dc:creator>
  <cp:lastModifiedBy>Анатолий Ю. Шамеев</cp:lastModifiedBy>
  <cp:revision>736</cp:revision>
  <cp:lastPrinted>2017-12-07T17:18:35Z</cp:lastPrinted>
  <dcterms:created xsi:type="dcterms:W3CDTF">2006-09-19T16:52:47Z</dcterms:created>
  <dcterms:modified xsi:type="dcterms:W3CDTF">2018-12-12T07:06:28Z</dcterms:modified>
</cp:coreProperties>
</file>